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C_7475D664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9" r:id="rId4"/>
    <p:sldId id="260" r:id="rId5"/>
    <p:sldId id="270" r:id="rId6"/>
    <p:sldId id="271" r:id="rId7"/>
    <p:sldId id="267" r:id="rId8"/>
    <p:sldId id="268" r:id="rId9"/>
    <p:sldId id="263" r:id="rId10"/>
    <p:sldId id="264" r:id="rId11"/>
    <p:sldId id="265" r:id="rId12"/>
    <p:sldId id="266" r:id="rId13"/>
    <p:sldId id="25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C65520E-F819-EE46-508C-B436F89F16F5}" name="Bachman, Zachary" initials="BZ" userId="S::zcb006@shsu.edu::91f47a40-fed0-45f4-9bd1-0849d532826b" providerId="AD"/>
  <p188:author id="{AEAED25F-886F-9844-7A47-857B9FC260E4}" name="Zhao, Yuan" initials="" userId="S::yxz028@shsu.edu::5dac95ea-8fb2-4127-baaa-1ad735ee4aa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B6EFB0-E54C-4D74-B3D1-065E0F11F138}" v="231" dt="2024-07-29T17:37:02.4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o, Yuan" userId="S::yxz028@shsu.edu::5dac95ea-8fb2-4127-baaa-1ad735ee4aae" providerId="AD" clId="Web-{FE8CA187-5B17-B27A-3D4A-98E3B1828C2B}"/>
    <pc:docChg chg="addSld delSld modSld">
      <pc:chgData name="Zhao, Yuan" userId="S::yxz028@shsu.edu::5dac95ea-8fb2-4127-baaa-1ad735ee4aae" providerId="AD" clId="Web-{FE8CA187-5B17-B27A-3D4A-98E3B1828C2B}" dt="2024-07-18T01:50:44.407" v="160" actId="20577"/>
      <pc:docMkLst>
        <pc:docMk/>
      </pc:docMkLst>
      <pc:sldChg chg="modSp">
        <pc:chgData name="Zhao, Yuan" userId="S::yxz028@shsu.edu::5dac95ea-8fb2-4127-baaa-1ad735ee4aae" providerId="AD" clId="Web-{FE8CA187-5B17-B27A-3D4A-98E3B1828C2B}" dt="2024-07-18T00:32:05.156" v="147"/>
        <pc:sldMkLst>
          <pc:docMk/>
          <pc:sldMk cId="109857222" sldId="256"/>
        </pc:sldMkLst>
        <pc:spChg chg="mod">
          <ac:chgData name="Zhao, Yuan" userId="S::yxz028@shsu.edu::5dac95ea-8fb2-4127-baaa-1ad735ee4aae" providerId="AD" clId="Web-{FE8CA187-5B17-B27A-3D4A-98E3B1828C2B}" dt="2024-07-17T23:30:00.764" v="21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Zhao, Yuan" userId="S::yxz028@shsu.edu::5dac95ea-8fb2-4127-baaa-1ad735ee4aae" providerId="AD" clId="Web-{FE8CA187-5B17-B27A-3D4A-98E3B1828C2B}" dt="2024-07-18T00:32:05.156" v="147"/>
          <ac:spMkLst>
            <pc:docMk/>
            <pc:sldMk cId="109857222" sldId="256"/>
            <ac:spMk id="3" creationId="{00000000-0000-0000-0000-000000000000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8T01:50:44.407" v="160" actId="20577"/>
        <pc:sldMkLst>
          <pc:docMk/>
          <pc:sldMk cId="1563224616" sldId="257"/>
        </pc:sldMkLst>
        <pc:spChg chg="mod">
          <ac:chgData name="Zhao, Yuan" userId="S::yxz028@shsu.edu::5dac95ea-8fb2-4127-baaa-1ad735ee4aae" providerId="AD" clId="Web-{FE8CA187-5B17-B27A-3D4A-98E3B1828C2B}" dt="2024-07-17T23:11:34.266" v="3" actId="20577"/>
          <ac:spMkLst>
            <pc:docMk/>
            <pc:sldMk cId="1563224616" sldId="257"/>
            <ac:spMk id="2" creationId="{2D4D8F69-054F-316D-C8A5-60AEB7199E8E}"/>
          </ac:spMkLst>
        </pc:spChg>
        <pc:spChg chg="mod">
          <ac:chgData name="Zhao, Yuan" userId="S::yxz028@shsu.edu::5dac95ea-8fb2-4127-baaa-1ad735ee4aae" providerId="AD" clId="Web-{FE8CA187-5B17-B27A-3D4A-98E3B1828C2B}" dt="2024-07-18T01:50:44.407" v="160" actId="20577"/>
          <ac:spMkLst>
            <pc:docMk/>
            <pc:sldMk cId="1563224616" sldId="257"/>
            <ac:spMk id="3" creationId="{DFB994B2-8643-9F76-6E0F-C0F3C59C986A}"/>
          </ac:spMkLst>
        </pc:spChg>
      </pc:sldChg>
      <pc:sldChg chg="new del">
        <pc:chgData name="Zhao, Yuan" userId="S::yxz028@shsu.edu::5dac95ea-8fb2-4127-baaa-1ad735ee4aae" providerId="AD" clId="Web-{FE8CA187-5B17-B27A-3D4A-98E3B1828C2B}" dt="2024-07-18T00:30:11.058" v="124"/>
        <pc:sldMkLst>
          <pc:docMk/>
          <pc:sldMk cId="264958264" sldId="258"/>
        </pc:sldMkLst>
      </pc:sldChg>
      <pc:sldChg chg="modSp new">
        <pc:chgData name="Zhao, Yuan" userId="S::yxz028@shsu.edu::5dac95ea-8fb2-4127-baaa-1ad735ee4aae" providerId="AD" clId="Web-{FE8CA187-5B17-B27A-3D4A-98E3B1828C2B}" dt="2024-07-18T00:32:35.907" v="151" actId="20577"/>
        <pc:sldMkLst>
          <pc:docMk/>
          <pc:sldMk cId="2403300866" sldId="259"/>
        </pc:sldMkLst>
        <pc:spChg chg="mod">
          <ac:chgData name="Zhao, Yuan" userId="S::yxz028@shsu.edu::5dac95ea-8fb2-4127-baaa-1ad735ee4aae" providerId="AD" clId="Web-{FE8CA187-5B17-B27A-3D4A-98E3B1828C2B}" dt="2024-07-17T23:30:52.938" v="28" actId="20577"/>
          <ac:spMkLst>
            <pc:docMk/>
            <pc:sldMk cId="2403300866" sldId="259"/>
            <ac:spMk id="2" creationId="{8AB5CE49-019C-457A-A3DF-3678196D99B3}"/>
          </ac:spMkLst>
        </pc:spChg>
        <pc:spChg chg="mod">
          <ac:chgData name="Zhao, Yuan" userId="S::yxz028@shsu.edu::5dac95ea-8fb2-4127-baaa-1ad735ee4aae" providerId="AD" clId="Web-{FE8CA187-5B17-B27A-3D4A-98E3B1828C2B}" dt="2024-07-18T00:32:35.907" v="151" actId="20577"/>
          <ac:spMkLst>
            <pc:docMk/>
            <pc:sldMk cId="2403300866" sldId="259"/>
            <ac:spMk id="3" creationId="{1216BDD0-20CD-3AF8-268A-733AE09D9295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8T01:30:03.283" v="156" actId="20577"/>
        <pc:sldMkLst>
          <pc:docMk/>
          <pc:sldMk cId="1603565600" sldId="260"/>
        </pc:sldMkLst>
        <pc:spChg chg="mod">
          <ac:chgData name="Zhao, Yuan" userId="S::yxz028@shsu.edu::5dac95ea-8fb2-4127-baaa-1ad735ee4aae" providerId="AD" clId="Web-{FE8CA187-5B17-B27A-3D4A-98E3B1828C2B}" dt="2024-07-17T23:31:44.942" v="40" actId="20577"/>
          <ac:spMkLst>
            <pc:docMk/>
            <pc:sldMk cId="1603565600" sldId="260"/>
            <ac:spMk id="2" creationId="{F94F4EA4-CCEB-7D3F-5E6D-637D1CDB61B0}"/>
          </ac:spMkLst>
        </pc:spChg>
        <pc:spChg chg="mod">
          <ac:chgData name="Zhao, Yuan" userId="S::yxz028@shsu.edu::5dac95ea-8fb2-4127-baaa-1ad735ee4aae" providerId="AD" clId="Web-{FE8CA187-5B17-B27A-3D4A-98E3B1828C2B}" dt="2024-07-18T01:30:03.283" v="156" actId="20577"/>
          <ac:spMkLst>
            <pc:docMk/>
            <pc:sldMk cId="1603565600" sldId="260"/>
            <ac:spMk id="3" creationId="{BB4AF41E-3049-E8BA-E25A-AF3CD7458E47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7T23:32:39.381" v="49" actId="20577"/>
        <pc:sldMkLst>
          <pc:docMk/>
          <pc:sldMk cId="3743122187" sldId="261"/>
        </pc:sldMkLst>
        <pc:spChg chg="mod">
          <ac:chgData name="Zhao, Yuan" userId="S::yxz028@shsu.edu::5dac95ea-8fb2-4127-baaa-1ad735ee4aae" providerId="AD" clId="Web-{FE8CA187-5B17-B27A-3D4A-98E3B1828C2B}" dt="2024-07-17T23:32:14.490" v="44" actId="20577"/>
          <ac:spMkLst>
            <pc:docMk/>
            <pc:sldMk cId="3743122187" sldId="261"/>
            <ac:spMk id="2" creationId="{CBE9D79C-063E-696B-9300-3B94919D5DC5}"/>
          </ac:spMkLst>
        </pc:spChg>
        <pc:spChg chg="mod">
          <ac:chgData name="Zhao, Yuan" userId="S::yxz028@shsu.edu::5dac95ea-8fb2-4127-baaa-1ad735ee4aae" providerId="AD" clId="Web-{FE8CA187-5B17-B27A-3D4A-98E3B1828C2B}" dt="2024-07-17T23:32:39.381" v="49" actId="20577"/>
          <ac:spMkLst>
            <pc:docMk/>
            <pc:sldMk cId="3743122187" sldId="261"/>
            <ac:spMk id="3" creationId="{49FFA61B-F3D9-6151-C8CF-D50D926D5803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7T23:33:37.556" v="61" actId="14100"/>
        <pc:sldMkLst>
          <pc:docMk/>
          <pc:sldMk cId="3264859111" sldId="262"/>
        </pc:sldMkLst>
        <pc:spChg chg="mod">
          <ac:chgData name="Zhao, Yuan" userId="S::yxz028@shsu.edu::5dac95ea-8fb2-4127-baaa-1ad735ee4aae" providerId="AD" clId="Web-{FE8CA187-5B17-B27A-3D4A-98E3B1828C2B}" dt="2024-07-17T23:33:09.539" v="52" actId="20577"/>
          <ac:spMkLst>
            <pc:docMk/>
            <pc:sldMk cId="3264859111" sldId="262"/>
            <ac:spMk id="2" creationId="{C7175891-DB0A-ABC8-D89A-7D9D343E69D8}"/>
          </ac:spMkLst>
        </pc:spChg>
        <pc:spChg chg="mod">
          <ac:chgData name="Zhao, Yuan" userId="S::yxz028@shsu.edu::5dac95ea-8fb2-4127-baaa-1ad735ee4aae" providerId="AD" clId="Web-{FE8CA187-5B17-B27A-3D4A-98E3B1828C2B}" dt="2024-07-17T23:33:37.556" v="61" actId="14100"/>
          <ac:spMkLst>
            <pc:docMk/>
            <pc:sldMk cId="3264859111" sldId="262"/>
            <ac:spMk id="3" creationId="{B7CE0173-7443-7907-D710-8DDC1EC1CE3C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7T23:34:56.793" v="77" actId="20577"/>
        <pc:sldMkLst>
          <pc:docMk/>
          <pc:sldMk cId="861461566" sldId="263"/>
        </pc:sldMkLst>
        <pc:spChg chg="mod">
          <ac:chgData name="Zhao, Yuan" userId="S::yxz028@shsu.edu::5dac95ea-8fb2-4127-baaa-1ad735ee4aae" providerId="AD" clId="Web-{FE8CA187-5B17-B27A-3D4A-98E3B1828C2B}" dt="2024-07-17T23:34:24.683" v="64" actId="20577"/>
          <ac:spMkLst>
            <pc:docMk/>
            <pc:sldMk cId="861461566" sldId="263"/>
            <ac:spMk id="2" creationId="{E3E61A67-7348-C9B3-D36D-411E7C1D3475}"/>
          </ac:spMkLst>
        </pc:spChg>
        <pc:spChg chg="mod">
          <ac:chgData name="Zhao, Yuan" userId="S::yxz028@shsu.edu::5dac95ea-8fb2-4127-baaa-1ad735ee4aae" providerId="AD" clId="Web-{FE8CA187-5B17-B27A-3D4A-98E3B1828C2B}" dt="2024-07-17T23:34:56.793" v="77" actId="20577"/>
          <ac:spMkLst>
            <pc:docMk/>
            <pc:sldMk cId="861461566" sldId="263"/>
            <ac:spMk id="3" creationId="{D309B189-BD47-1D91-E660-1B40142165D3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8T00:30:54.138" v="134" actId="20577"/>
        <pc:sldMkLst>
          <pc:docMk/>
          <pc:sldMk cId="1572169177" sldId="264"/>
        </pc:sldMkLst>
        <pc:spChg chg="mod">
          <ac:chgData name="Zhao, Yuan" userId="S::yxz028@shsu.edu::5dac95ea-8fb2-4127-baaa-1ad735ee4aae" providerId="AD" clId="Web-{FE8CA187-5B17-B27A-3D4A-98E3B1828C2B}" dt="2024-07-17T23:35:29.795" v="80" actId="20577"/>
          <ac:spMkLst>
            <pc:docMk/>
            <pc:sldMk cId="1572169177" sldId="264"/>
            <ac:spMk id="2" creationId="{FF1A7DD6-A207-518F-D129-4DA85D14876F}"/>
          </ac:spMkLst>
        </pc:spChg>
        <pc:spChg chg="mod">
          <ac:chgData name="Zhao, Yuan" userId="S::yxz028@shsu.edu::5dac95ea-8fb2-4127-baaa-1ad735ee4aae" providerId="AD" clId="Web-{FE8CA187-5B17-B27A-3D4A-98E3B1828C2B}" dt="2024-07-18T00:30:54.138" v="134" actId="20577"/>
          <ac:spMkLst>
            <pc:docMk/>
            <pc:sldMk cId="1572169177" sldId="264"/>
            <ac:spMk id="3" creationId="{D4B342A4-B044-D85A-E74F-8743754C543D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7T23:35:53.842" v="86" actId="20577"/>
        <pc:sldMkLst>
          <pc:docMk/>
          <pc:sldMk cId="2300697025" sldId="265"/>
        </pc:sldMkLst>
        <pc:spChg chg="mod">
          <ac:chgData name="Zhao, Yuan" userId="S::yxz028@shsu.edu::5dac95ea-8fb2-4127-baaa-1ad735ee4aae" providerId="AD" clId="Web-{FE8CA187-5B17-B27A-3D4A-98E3B1828C2B}" dt="2024-07-17T23:35:51.327" v="85" actId="20577"/>
          <ac:spMkLst>
            <pc:docMk/>
            <pc:sldMk cId="2300697025" sldId="265"/>
            <ac:spMk id="2" creationId="{73231A4F-BFB8-1586-C4CD-A0C873E97999}"/>
          </ac:spMkLst>
        </pc:spChg>
        <pc:spChg chg="mod">
          <ac:chgData name="Zhao, Yuan" userId="S::yxz028@shsu.edu::5dac95ea-8fb2-4127-baaa-1ad735ee4aae" providerId="AD" clId="Web-{FE8CA187-5B17-B27A-3D4A-98E3B1828C2B}" dt="2024-07-17T23:35:53.842" v="86" actId="20577"/>
          <ac:spMkLst>
            <pc:docMk/>
            <pc:sldMk cId="2300697025" sldId="265"/>
            <ac:spMk id="3" creationId="{F97F5703-ADDA-5442-4AEF-F785D11920FC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8T00:31:23.311" v="144" actId="20577"/>
        <pc:sldMkLst>
          <pc:docMk/>
          <pc:sldMk cId="3547047399" sldId="266"/>
        </pc:sldMkLst>
        <pc:spChg chg="mod">
          <ac:chgData name="Zhao, Yuan" userId="S::yxz028@shsu.edu::5dac95ea-8fb2-4127-baaa-1ad735ee4aae" providerId="AD" clId="Web-{FE8CA187-5B17-B27A-3D4A-98E3B1828C2B}" dt="2024-07-17T23:36:22.844" v="94" actId="20577"/>
          <ac:spMkLst>
            <pc:docMk/>
            <pc:sldMk cId="3547047399" sldId="266"/>
            <ac:spMk id="2" creationId="{5BD8218C-A52E-EB6F-4A4C-DC94415BF9C9}"/>
          </ac:spMkLst>
        </pc:spChg>
        <pc:spChg chg="mod">
          <ac:chgData name="Zhao, Yuan" userId="S::yxz028@shsu.edu::5dac95ea-8fb2-4127-baaa-1ad735ee4aae" providerId="AD" clId="Web-{FE8CA187-5B17-B27A-3D4A-98E3B1828C2B}" dt="2024-07-18T00:31:23.311" v="144" actId="20577"/>
          <ac:spMkLst>
            <pc:docMk/>
            <pc:sldMk cId="3547047399" sldId="266"/>
            <ac:spMk id="3" creationId="{AB1EB71F-D79F-3659-C02A-C122A5C4EE30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8T00:26:30.051" v="107" actId="20577"/>
        <pc:sldMkLst>
          <pc:docMk/>
          <pc:sldMk cId="1242966771" sldId="267"/>
        </pc:sldMkLst>
        <pc:spChg chg="mod">
          <ac:chgData name="Zhao, Yuan" userId="S::yxz028@shsu.edu::5dac95ea-8fb2-4127-baaa-1ad735ee4aae" providerId="AD" clId="Web-{FE8CA187-5B17-B27A-3D4A-98E3B1828C2B}" dt="2024-07-18T00:24:53.126" v="97" actId="20577"/>
          <ac:spMkLst>
            <pc:docMk/>
            <pc:sldMk cId="1242966771" sldId="267"/>
            <ac:spMk id="2" creationId="{1B020FD4-4D3D-1CA3-B3F4-41A9B9572831}"/>
          </ac:spMkLst>
        </pc:spChg>
        <pc:spChg chg="mod">
          <ac:chgData name="Zhao, Yuan" userId="S::yxz028@shsu.edu::5dac95ea-8fb2-4127-baaa-1ad735ee4aae" providerId="AD" clId="Web-{FE8CA187-5B17-B27A-3D4A-98E3B1828C2B}" dt="2024-07-18T00:26:30.051" v="107" actId="20577"/>
          <ac:spMkLst>
            <pc:docMk/>
            <pc:sldMk cId="1242966771" sldId="267"/>
            <ac:spMk id="3" creationId="{25241616-A31F-DC1B-C99E-BBD4511C4110}"/>
          </ac:spMkLst>
        </pc:spChg>
      </pc:sldChg>
      <pc:sldChg chg="modSp new">
        <pc:chgData name="Zhao, Yuan" userId="S::yxz028@shsu.edu::5dac95ea-8fb2-4127-baaa-1ad735ee4aae" providerId="AD" clId="Web-{FE8CA187-5B17-B27A-3D4A-98E3B1828C2B}" dt="2024-07-18T00:28:10.632" v="123" actId="20577"/>
        <pc:sldMkLst>
          <pc:docMk/>
          <pc:sldMk cId="1953879652" sldId="268"/>
        </pc:sldMkLst>
        <pc:spChg chg="mod">
          <ac:chgData name="Zhao, Yuan" userId="S::yxz028@shsu.edu::5dac95ea-8fb2-4127-baaa-1ad735ee4aae" providerId="AD" clId="Web-{FE8CA187-5B17-B27A-3D4A-98E3B1828C2B}" dt="2024-07-18T00:28:10.632" v="123" actId="20577"/>
          <ac:spMkLst>
            <pc:docMk/>
            <pc:sldMk cId="1953879652" sldId="268"/>
            <ac:spMk id="2" creationId="{06308CE2-347F-B2B2-2270-373076C51E08}"/>
          </ac:spMkLst>
        </pc:spChg>
        <pc:spChg chg="mod">
          <ac:chgData name="Zhao, Yuan" userId="S::yxz028@shsu.edu::5dac95ea-8fb2-4127-baaa-1ad735ee4aae" providerId="AD" clId="Web-{FE8CA187-5B17-B27A-3D4A-98E3B1828C2B}" dt="2024-07-18T00:28:02.226" v="122" actId="20577"/>
          <ac:spMkLst>
            <pc:docMk/>
            <pc:sldMk cId="1953879652" sldId="268"/>
            <ac:spMk id="3" creationId="{8B39292B-8B51-E8A5-F266-9ADC210A8984}"/>
          </ac:spMkLst>
        </pc:spChg>
      </pc:sldChg>
    </pc:docChg>
  </pc:docChgLst>
  <pc:docChgLst>
    <pc:chgData name="Bachman, Zachary" userId="S::zcb006@shsu.edu::91f47a40-fed0-45f4-9bd1-0849d532826b" providerId="AD" clId="Web-{4F29B71A-16C6-0231-2980-FEA272B18300}"/>
    <pc:docChg chg="mod modSld">
      <pc:chgData name="Bachman, Zachary" userId="S::zcb006@shsu.edu::91f47a40-fed0-45f4-9bd1-0849d532826b" providerId="AD" clId="Web-{4F29B71A-16C6-0231-2980-FEA272B18300}" dt="2024-07-26T19:54:15.024" v="7" actId="20577"/>
      <pc:docMkLst>
        <pc:docMk/>
      </pc:docMkLst>
      <pc:sldChg chg="modSp">
        <pc:chgData name="Bachman, Zachary" userId="S::zcb006@shsu.edu::91f47a40-fed0-45f4-9bd1-0849d532826b" providerId="AD" clId="Web-{4F29B71A-16C6-0231-2980-FEA272B18300}" dt="2024-07-26T19:54:15.024" v="7" actId="20577"/>
        <pc:sldMkLst>
          <pc:docMk/>
          <pc:sldMk cId="1563224616" sldId="257"/>
        </pc:sldMkLst>
        <pc:spChg chg="mod">
          <ac:chgData name="Bachman, Zachary" userId="S::zcb006@shsu.edu::91f47a40-fed0-45f4-9bd1-0849d532826b" providerId="AD" clId="Web-{4F29B71A-16C6-0231-2980-FEA272B18300}" dt="2024-07-26T19:54:15.024" v="7" actId="20577"/>
          <ac:spMkLst>
            <pc:docMk/>
            <pc:sldMk cId="1563224616" sldId="257"/>
            <ac:spMk id="3" creationId="{DFB994B2-8643-9F76-6E0F-C0F3C59C986A}"/>
          </ac:spMkLst>
        </pc:spChg>
      </pc:sldChg>
      <pc:sldChg chg="addCm">
        <pc:chgData name="Bachman, Zachary" userId="S::zcb006@shsu.edu::91f47a40-fed0-45f4-9bd1-0849d532826b" providerId="AD" clId="Web-{4F29B71A-16C6-0231-2980-FEA272B18300}" dt="2024-07-26T19:42:05.024" v="2"/>
        <pc:sldMkLst>
          <pc:docMk/>
          <pc:sldMk cId="1953879652" sldId="26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Bachman, Zachary" userId="S::zcb006@shsu.edu::91f47a40-fed0-45f4-9bd1-0849d532826b" providerId="AD" clId="Web-{4F29B71A-16C6-0231-2980-FEA272B18300}" dt="2024-07-26T19:42:05.024" v="2"/>
              <pc2:cmMkLst xmlns:pc2="http://schemas.microsoft.com/office/powerpoint/2019/9/main/command">
                <pc:docMk/>
                <pc:sldMk cId="1953879652" sldId="268"/>
                <pc2:cmMk id="{B0781823-4C4A-4D17-B3CC-8522CE150FE9}"/>
              </pc2:cmMkLst>
            </pc226:cmChg>
          </p:ext>
        </pc:extLst>
      </pc:sldChg>
    </pc:docChg>
  </pc:docChgLst>
  <pc:docChgLst>
    <pc:chgData name="Zhao, Yuan" userId="5dac95ea-8fb2-4127-baaa-1ad735ee4aae" providerId="ADAL" clId="{DAB6EFB0-E54C-4D74-B3D1-065E0F11F138}"/>
    <pc:docChg chg="undo custSel addSld delSld modSld">
      <pc:chgData name="Zhao, Yuan" userId="5dac95ea-8fb2-4127-baaa-1ad735ee4aae" providerId="ADAL" clId="{DAB6EFB0-E54C-4D74-B3D1-065E0F11F138}" dt="2024-07-29T17:39:33.534" v="1403" actId="14100"/>
      <pc:docMkLst>
        <pc:docMk/>
      </pc:docMkLst>
      <pc:sldChg chg="addSp delSp modSp mod">
        <pc:chgData name="Zhao, Yuan" userId="5dac95ea-8fb2-4127-baaa-1ad735ee4aae" providerId="ADAL" clId="{DAB6EFB0-E54C-4D74-B3D1-065E0F11F138}" dt="2024-07-26T19:00:49.903" v="321" actId="20577"/>
        <pc:sldMkLst>
          <pc:docMk/>
          <pc:sldMk cId="109857222" sldId="256"/>
        </pc:sldMkLst>
        <pc:spChg chg="mod">
          <ac:chgData name="Zhao, Yuan" userId="5dac95ea-8fb2-4127-baaa-1ad735ee4aae" providerId="ADAL" clId="{DAB6EFB0-E54C-4D74-B3D1-065E0F11F138}" dt="2024-07-26T19:00:49.903" v="321" actId="20577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Zhao, Yuan" userId="5dac95ea-8fb2-4127-baaa-1ad735ee4aae" providerId="ADAL" clId="{DAB6EFB0-E54C-4D74-B3D1-065E0F11F138}" dt="2024-07-26T18:13:03.901" v="24" actId="478"/>
          <ac:spMkLst>
            <pc:docMk/>
            <pc:sldMk cId="109857222" sldId="256"/>
            <ac:spMk id="3" creationId="{00000000-0000-0000-0000-000000000000}"/>
          </ac:spMkLst>
        </pc:spChg>
        <pc:spChg chg="add del mod">
          <ac:chgData name="Zhao, Yuan" userId="5dac95ea-8fb2-4127-baaa-1ad735ee4aae" providerId="ADAL" clId="{DAB6EFB0-E54C-4D74-B3D1-065E0F11F138}" dt="2024-07-26T18:13:06.430" v="25" actId="478"/>
          <ac:spMkLst>
            <pc:docMk/>
            <pc:sldMk cId="109857222" sldId="256"/>
            <ac:spMk id="5" creationId="{FE8F1FA2-436F-298D-107B-6BF9B0F9A449}"/>
          </ac:spMkLst>
        </pc:spChg>
      </pc:sldChg>
      <pc:sldChg chg="modSp mod">
        <pc:chgData name="Zhao, Yuan" userId="5dac95ea-8fb2-4127-baaa-1ad735ee4aae" providerId="ADAL" clId="{DAB6EFB0-E54C-4D74-B3D1-065E0F11F138}" dt="2024-07-29T17:39:33.534" v="1403" actId="14100"/>
        <pc:sldMkLst>
          <pc:docMk/>
          <pc:sldMk cId="1563224616" sldId="257"/>
        </pc:sldMkLst>
        <pc:spChg chg="mod">
          <ac:chgData name="Zhao, Yuan" userId="5dac95ea-8fb2-4127-baaa-1ad735ee4aae" providerId="ADAL" clId="{DAB6EFB0-E54C-4D74-B3D1-065E0F11F138}" dt="2024-07-29T17:39:33.534" v="1403" actId="14100"/>
          <ac:spMkLst>
            <pc:docMk/>
            <pc:sldMk cId="1563224616" sldId="257"/>
            <ac:spMk id="2" creationId="{2D4D8F69-054F-316D-C8A5-60AEB7199E8E}"/>
          </ac:spMkLst>
        </pc:spChg>
        <pc:spChg chg="mod">
          <ac:chgData name="Zhao, Yuan" userId="5dac95ea-8fb2-4127-baaa-1ad735ee4aae" providerId="ADAL" clId="{DAB6EFB0-E54C-4D74-B3D1-065E0F11F138}" dt="2024-07-29T17:39:20.901" v="1401" actId="27636"/>
          <ac:spMkLst>
            <pc:docMk/>
            <pc:sldMk cId="1563224616" sldId="257"/>
            <ac:spMk id="3" creationId="{DFB994B2-8643-9F76-6E0F-C0F3C59C986A}"/>
          </ac:spMkLst>
        </pc:spChg>
      </pc:sldChg>
      <pc:sldChg chg="modSp mod">
        <pc:chgData name="Zhao, Yuan" userId="5dac95ea-8fb2-4127-baaa-1ad735ee4aae" providerId="ADAL" clId="{DAB6EFB0-E54C-4D74-B3D1-065E0F11F138}" dt="2024-07-26T20:04:32.554" v="378" actId="20577"/>
        <pc:sldMkLst>
          <pc:docMk/>
          <pc:sldMk cId="2403300866" sldId="259"/>
        </pc:sldMkLst>
        <pc:spChg chg="mod">
          <ac:chgData name="Zhao, Yuan" userId="5dac95ea-8fb2-4127-baaa-1ad735ee4aae" providerId="ADAL" clId="{DAB6EFB0-E54C-4D74-B3D1-065E0F11F138}" dt="2024-07-26T20:04:32.554" v="378" actId="20577"/>
          <ac:spMkLst>
            <pc:docMk/>
            <pc:sldMk cId="2403300866" sldId="259"/>
            <ac:spMk id="2" creationId="{8AB5CE49-019C-457A-A3DF-3678196D99B3}"/>
          </ac:spMkLst>
        </pc:spChg>
        <pc:spChg chg="mod">
          <ac:chgData name="Zhao, Yuan" userId="5dac95ea-8fb2-4127-baaa-1ad735ee4aae" providerId="ADAL" clId="{DAB6EFB0-E54C-4D74-B3D1-065E0F11F138}" dt="2024-07-26T20:04:30.752" v="377" actId="20577"/>
          <ac:spMkLst>
            <pc:docMk/>
            <pc:sldMk cId="2403300866" sldId="259"/>
            <ac:spMk id="3" creationId="{1216BDD0-20CD-3AF8-268A-733AE09D9295}"/>
          </ac:spMkLst>
        </pc:spChg>
      </pc:sldChg>
      <pc:sldChg chg="modSp mod">
        <pc:chgData name="Zhao, Yuan" userId="5dac95ea-8fb2-4127-baaa-1ad735ee4aae" providerId="ADAL" clId="{DAB6EFB0-E54C-4D74-B3D1-065E0F11F138}" dt="2024-07-26T20:44:06.961" v="629" actId="255"/>
        <pc:sldMkLst>
          <pc:docMk/>
          <pc:sldMk cId="1603565600" sldId="260"/>
        </pc:sldMkLst>
        <pc:spChg chg="mod">
          <ac:chgData name="Zhao, Yuan" userId="5dac95ea-8fb2-4127-baaa-1ad735ee4aae" providerId="ADAL" clId="{DAB6EFB0-E54C-4D74-B3D1-065E0F11F138}" dt="2024-07-26T20:44:06.961" v="629" actId="255"/>
          <ac:spMkLst>
            <pc:docMk/>
            <pc:sldMk cId="1603565600" sldId="260"/>
            <ac:spMk id="3" creationId="{BB4AF41E-3049-E8BA-E25A-AF3CD7458E47}"/>
          </ac:spMkLst>
        </pc:spChg>
      </pc:sldChg>
      <pc:sldChg chg="modSp del mod">
        <pc:chgData name="Zhao, Yuan" userId="5dac95ea-8fb2-4127-baaa-1ad735ee4aae" providerId="ADAL" clId="{DAB6EFB0-E54C-4D74-B3D1-065E0F11F138}" dt="2024-07-26T19:18:16.148" v="374" actId="47"/>
        <pc:sldMkLst>
          <pc:docMk/>
          <pc:sldMk cId="3743122187" sldId="261"/>
        </pc:sldMkLst>
        <pc:spChg chg="mod">
          <ac:chgData name="Zhao, Yuan" userId="5dac95ea-8fb2-4127-baaa-1ad735ee4aae" providerId="ADAL" clId="{DAB6EFB0-E54C-4D74-B3D1-065E0F11F138}" dt="2024-07-26T19:07:54.109" v="340" actId="20577"/>
          <ac:spMkLst>
            <pc:docMk/>
            <pc:sldMk cId="3743122187" sldId="261"/>
            <ac:spMk id="3" creationId="{49FFA61B-F3D9-6151-C8CF-D50D926D5803}"/>
          </ac:spMkLst>
        </pc:spChg>
      </pc:sldChg>
      <pc:sldChg chg="modSp del mod">
        <pc:chgData name="Zhao, Yuan" userId="5dac95ea-8fb2-4127-baaa-1ad735ee4aae" providerId="ADAL" clId="{DAB6EFB0-E54C-4D74-B3D1-065E0F11F138}" dt="2024-07-29T14:50:56.506" v="991" actId="47"/>
        <pc:sldMkLst>
          <pc:docMk/>
          <pc:sldMk cId="3264859111" sldId="262"/>
        </pc:sldMkLst>
        <pc:spChg chg="mod">
          <ac:chgData name="Zhao, Yuan" userId="5dac95ea-8fb2-4127-baaa-1ad735ee4aae" providerId="ADAL" clId="{DAB6EFB0-E54C-4D74-B3D1-065E0F11F138}" dt="2024-07-26T20:56:04.916" v="740" actId="20577"/>
          <ac:spMkLst>
            <pc:docMk/>
            <pc:sldMk cId="3264859111" sldId="262"/>
            <ac:spMk id="3" creationId="{B7CE0173-7443-7907-D710-8DDC1EC1CE3C}"/>
          </ac:spMkLst>
        </pc:spChg>
      </pc:sldChg>
      <pc:sldChg chg="modSp mod">
        <pc:chgData name="Zhao, Yuan" userId="5dac95ea-8fb2-4127-baaa-1ad735ee4aae" providerId="ADAL" clId="{DAB6EFB0-E54C-4D74-B3D1-065E0F11F138}" dt="2024-07-29T15:41:48.118" v="1236" actId="12"/>
        <pc:sldMkLst>
          <pc:docMk/>
          <pc:sldMk cId="861461566" sldId="263"/>
        </pc:sldMkLst>
        <pc:spChg chg="mod">
          <ac:chgData name="Zhao, Yuan" userId="5dac95ea-8fb2-4127-baaa-1ad735ee4aae" providerId="ADAL" clId="{DAB6EFB0-E54C-4D74-B3D1-065E0F11F138}" dt="2024-07-29T15:41:48.118" v="1236" actId="12"/>
          <ac:spMkLst>
            <pc:docMk/>
            <pc:sldMk cId="861461566" sldId="263"/>
            <ac:spMk id="3" creationId="{D309B189-BD47-1D91-E660-1B40142165D3}"/>
          </ac:spMkLst>
        </pc:spChg>
      </pc:sldChg>
      <pc:sldChg chg="modSp mod">
        <pc:chgData name="Zhao, Yuan" userId="5dac95ea-8fb2-4127-baaa-1ad735ee4aae" providerId="ADAL" clId="{DAB6EFB0-E54C-4D74-B3D1-065E0F11F138}" dt="2024-07-29T15:42:07.189" v="1240" actId="12"/>
        <pc:sldMkLst>
          <pc:docMk/>
          <pc:sldMk cId="1572169177" sldId="264"/>
        </pc:sldMkLst>
        <pc:spChg chg="mod">
          <ac:chgData name="Zhao, Yuan" userId="5dac95ea-8fb2-4127-baaa-1ad735ee4aae" providerId="ADAL" clId="{DAB6EFB0-E54C-4D74-B3D1-065E0F11F138}" dt="2024-07-29T15:42:07.189" v="1240" actId="12"/>
          <ac:spMkLst>
            <pc:docMk/>
            <pc:sldMk cId="1572169177" sldId="264"/>
            <ac:spMk id="3" creationId="{D4B342A4-B044-D85A-E74F-8743754C543D}"/>
          </ac:spMkLst>
        </pc:spChg>
      </pc:sldChg>
      <pc:sldChg chg="modSp mod">
        <pc:chgData name="Zhao, Yuan" userId="5dac95ea-8fb2-4127-baaa-1ad735ee4aae" providerId="ADAL" clId="{DAB6EFB0-E54C-4D74-B3D1-065E0F11F138}" dt="2024-07-29T15:42:23.470" v="1242" actId="27636"/>
        <pc:sldMkLst>
          <pc:docMk/>
          <pc:sldMk cId="3547047399" sldId="266"/>
        </pc:sldMkLst>
        <pc:spChg chg="mod">
          <ac:chgData name="Zhao, Yuan" userId="5dac95ea-8fb2-4127-baaa-1ad735ee4aae" providerId="ADAL" clId="{DAB6EFB0-E54C-4D74-B3D1-065E0F11F138}" dt="2024-07-29T15:42:23.470" v="1242" actId="27636"/>
          <ac:spMkLst>
            <pc:docMk/>
            <pc:sldMk cId="3547047399" sldId="266"/>
            <ac:spMk id="3" creationId="{AB1EB71F-D79F-3659-C02A-C122A5C4EE30}"/>
          </ac:spMkLst>
        </pc:spChg>
      </pc:sldChg>
      <pc:sldChg chg="addSp modSp mod">
        <pc:chgData name="Zhao, Yuan" userId="5dac95ea-8fb2-4127-baaa-1ad735ee4aae" providerId="ADAL" clId="{DAB6EFB0-E54C-4D74-B3D1-065E0F11F138}" dt="2024-07-26T20:43:28.595" v="626" actId="1076"/>
        <pc:sldMkLst>
          <pc:docMk/>
          <pc:sldMk cId="1242966771" sldId="267"/>
        </pc:sldMkLst>
        <pc:spChg chg="mod">
          <ac:chgData name="Zhao, Yuan" userId="5dac95ea-8fb2-4127-baaa-1ad735ee4aae" providerId="ADAL" clId="{DAB6EFB0-E54C-4D74-B3D1-065E0F11F138}" dt="2024-07-26T20:43:00.860" v="619" actId="14100"/>
          <ac:spMkLst>
            <pc:docMk/>
            <pc:sldMk cId="1242966771" sldId="267"/>
            <ac:spMk id="3" creationId="{25241616-A31F-DC1B-C99E-BBD4511C4110}"/>
          </ac:spMkLst>
        </pc:spChg>
        <pc:graphicFrameChg chg="add mod modGraphic">
          <ac:chgData name="Zhao, Yuan" userId="5dac95ea-8fb2-4127-baaa-1ad735ee4aae" providerId="ADAL" clId="{DAB6EFB0-E54C-4D74-B3D1-065E0F11F138}" dt="2024-07-26T20:43:28.595" v="626" actId="1076"/>
          <ac:graphicFrameMkLst>
            <pc:docMk/>
            <pc:sldMk cId="1242966771" sldId="267"/>
            <ac:graphicFrameMk id="4" creationId="{A0980A2B-D08F-A60E-F571-E17154E0AB79}"/>
          </ac:graphicFrameMkLst>
        </pc:graphicFrameChg>
      </pc:sldChg>
      <pc:sldChg chg="modSp mod modCm">
        <pc:chgData name="Zhao, Yuan" userId="5dac95ea-8fb2-4127-baaa-1ad735ee4aae" providerId="ADAL" clId="{DAB6EFB0-E54C-4D74-B3D1-065E0F11F138}" dt="2024-07-29T15:40:11.254" v="1223" actId="1076"/>
        <pc:sldMkLst>
          <pc:docMk/>
          <pc:sldMk cId="1953879652" sldId="268"/>
        </pc:sldMkLst>
        <pc:spChg chg="mod">
          <ac:chgData name="Zhao, Yuan" userId="5dac95ea-8fb2-4127-baaa-1ad735ee4aae" providerId="ADAL" clId="{DAB6EFB0-E54C-4D74-B3D1-065E0F11F138}" dt="2024-07-29T15:13:28.054" v="1021" actId="947"/>
          <ac:spMkLst>
            <pc:docMk/>
            <pc:sldMk cId="1953879652" sldId="268"/>
            <ac:spMk id="2" creationId="{06308CE2-347F-B2B2-2270-373076C51E08}"/>
          </ac:spMkLst>
        </pc:spChg>
        <pc:spChg chg="mod">
          <ac:chgData name="Zhao, Yuan" userId="5dac95ea-8fb2-4127-baaa-1ad735ee4aae" providerId="ADAL" clId="{DAB6EFB0-E54C-4D74-B3D1-065E0F11F138}" dt="2024-07-29T15:40:11.254" v="1223" actId="1076"/>
          <ac:spMkLst>
            <pc:docMk/>
            <pc:sldMk cId="1953879652" sldId="268"/>
            <ac:spMk id="3" creationId="{8B39292B-8B51-E8A5-F266-9ADC210A898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Zhao, Yuan" userId="5dac95ea-8fb2-4127-baaa-1ad735ee4aae" providerId="ADAL" clId="{DAB6EFB0-E54C-4D74-B3D1-065E0F11F138}" dt="2024-07-29T15:12:04.541" v="1020"/>
              <pc2:cmMkLst xmlns:pc2="http://schemas.microsoft.com/office/powerpoint/2019/9/main/command">
                <pc:docMk/>
                <pc:sldMk cId="1953879652" sldId="268"/>
                <pc2:cmMk id="{B0781823-4C4A-4D17-B3CC-8522CE150FE9}"/>
              </pc2:cmMkLst>
              <pc226:cmRplyChg chg="add">
                <pc226:chgData name="Zhao, Yuan" userId="5dac95ea-8fb2-4127-baaa-1ad735ee4aae" providerId="ADAL" clId="{DAB6EFB0-E54C-4D74-B3D1-065E0F11F138}" dt="2024-07-29T15:12:04.541" v="1020"/>
                <pc2:cmRplyMkLst xmlns:pc2="http://schemas.microsoft.com/office/powerpoint/2019/9/main/command">
                  <pc:docMk/>
                  <pc:sldMk cId="1953879652" sldId="268"/>
                  <pc2:cmMk id="{B0781823-4C4A-4D17-B3CC-8522CE150FE9}"/>
                  <pc2:cmRplyMk id="{6E997E40-2A47-40B2-AC19-F66143698599}"/>
                </pc2:cmRplyMkLst>
              </pc226:cmRplyChg>
            </pc226:cmChg>
          </p:ext>
        </pc:extLst>
      </pc:sldChg>
      <pc:sldChg chg="modSp new mod">
        <pc:chgData name="Zhao, Yuan" userId="5dac95ea-8fb2-4127-baaa-1ad735ee4aae" providerId="ADAL" clId="{DAB6EFB0-E54C-4D74-B3D1-065E0F11F138}" dt="2024-07-29T14:44:52.521" v="873" actId="20577"/>
        <pc:sldMkLst>
          <pc:docMk/>
          <pc:sldMk cId="2188998465" sldId="269"/>
        </pc:sldMkLst>
        <pc:spChg chg="mod">
          <ac:chgData name="Zhao, Yuan" userId="5dac95ea-8fb2-4127-baaa-1ad735ee4aae" providerId="ADAL" clId="{DAB6EFB0-E54C-4D74-B3D1-065E0F11F138}" dt="2024-07-26T18:13:31.556" v="46" actId="20577"/>
          <ac:spMkLst>
            <pc:docMk/>
            <pc:sldMk cId="2188998465" sldId="269"/>
            <ac:spMk id="2" creationId="{BE8F9BA6-08CB-0C45-F1E1-9AE6AC991C01}"/>
          </ac:spMkLst>
        </pc:spChg>
        <pc:spChg chg="mod">
          <ac:chgData name="Zhao, Yuan" userId="5dac95ea-8fb2-4127-baaa-1ad735ee4aae" providerId="ADAL" clId="{DAB6EFB0-E54C-4D74-B3D1-065E0F11F138}" dt="2024-07-29T14:44:52.521" v="873" actId="20577"/>
          <ac:spMkLst>
            <pc:docMk/>
            <pc:sldMk cId="2188998465" sldId="269"/>
            <ac:spMk id="3" creationId="{2930910C-9CD5-A51D-1B84-DC8F8FE90A8D}"/>
          </ac:spMkLst>
        </pc:spChg>
      </pc:sldChg>
      <pc:sldChg chg="addSp delSp modSp add mod">
        <pc:chgData name="Zhao, Yuan" userId="5dac95ea-8fb2-4127-baaa-1ad735ee4aae" providerId="ADAL" clId="{DAB6EFB0-E54C-4D74-B3D1-065E0F11F138}" dt="2024-07-26T19:11:26.077" v="373" actId="1076"/>
        <pc:sldMkLst>
          <pc:docMk/>
          <pc:sldMk cId="1892822845" sldId="270"/>
        </pc:sldMkLst>
        <pc:spChg chg="del">
          <ac:chgData name="Zhao, Yuan" userId="5dac95ea-8fb2-4127-baaa-1ad735ee4aae" providerId="ADAL" clId="{DAB6EFB0-E54C-4D74-B3D1-065E0F11F138}" dt="2024-07-26T19:09:59.708" v="346" actId="478"/>
          <ac:spMkLst>
            <pc:docMk/>
            <pc:sldMk cId="1892822845" sldId="270"/>
            <ac:spMk id="2" creationId="{CBE9D79C-063E-696B-9300-3B94919D5DC5}"/>
          </ac:spMkLst>
        </pc:spChg>
        <pc:spChg chg="del">
          <ac:chgData name="Zhao, Yuan" userId="5dac95ea-8fb2-4127-baaa-1ad735ee4aae" providerId="ADAL" clId="{DAB6EFB0-E54C-4D74-B3D1-065E0F11F138}" dt="2024-07-26T19:09:46.853" v="342" actId="478"/>
          <ac:spMkLst>
            <pc:docMk/>
            <pc:sldMk cId="1892822845" sldId="270"/>
            <ac:spMk id="3" creationId="{49FFA61B-F3D9-6151-C8CF-D50D926D5803}"/>
          </ac:spMkLst>
        </pc:spChg>
        <pc:spChg chg="add del mod">
          <ac:chgData name="Zhao, Yuan" userId="5dac95ea-8fb2-4127-baaa-1ad735ee4aae" providerId="ADAL" clId="{DAB6EFB0-E54C-4D74-B3D1-065E0F11F138}" dt="2024-07-26T19:09:49.858" v="343" actId="478"/>
          <ac:spMkLst>
            <pc:docMk/>
            <pc:sldMk cId="1892822845" sldId="270"/>
            <ac:spMk id="5" creationId="{858F1F82-0CB8-E7AF-6B9C-B529D3C495A0}"/>
          </ac:spMkLst>
        </pc:spChg>
        <pc:spChg chg="add del mod">
          <ac:chgData name="Zhao, Yuan" userId="5dac95ea-8fb2-4127-baaa-1ad735ee4aae" providerId="ADAL" clId="{DAB6EFB0-E54C-4D74-B3D1-065E0F11F138}" dt="2024-07-26T19:10:02.401" v="347" actId="478"/>
          <ac:spMkLst>
            <pc:docMk/>
            <pc:sldMk cId="1892822845" sldId="270"/>
            <ac:spMk id="8" creationId="{938AEB0F-5ED7-0FCB-B6A7-B29905FEB1C4}"/>
          </ac:spMkLst>
        </pc:spChg>
        <pc:spChg chg="add mod">
          <ac:chgData name="Zhao, Yuan" userId="5dac95ea-8fb2-4127-baaa-1ad735ee4aae" providerId="ADAL" clId="{DAB6EFB0-E54C-4D74-B3D1-065E0F11F138}" dt="2024-07-26T19:11:21.969" v="372" actId="1076"/>
          <ac:spMkLst>
            <pc:docMk/>
            <pc:sldMk cId="1892822845" sldId="270"/>
            <ac:spMk id="10" creationId="{C76BACD9-95C3-0F2D-D41D-ED865817A0B1}"/>
          </ac:spMkLst>
        </pc:spChg>
        <pc:picChg chg="add mod">
          <ac:chgData name="Zhao, Yuan" userId="5dac95ea-8fb2-4127-baaa-1ad735ee4aae" providerId="ADAL" clId="{DAB6EFB0-E54C-4D74-B3D1-065E0F11F138}" dt="2024-07-26T19:11:26.077" v="373" actId="1076"/>
          <ac:picMkLst>
            <pc:docMk/>
            <pc:sldMk cId="1892822845" sldId="270"/>
            <ac:picMk id="6" creationId="{B16FFB3A-0BC7-0633-B31E-7659D0F6A7DA}"/>
          </ac:picMkLst>
        </pc:picChg>
      </pc:sldChg>
      <pc:sldChg chg="addSp modSp new mod">
        <pc:chgData name="Zhao, Yuan" userId="5dac95ea-8fb2-4127-baaa-1ad735ee4aae" providerId="ADAL" clId="{DAB6EFB0-E54C-4D74-B3D1-065E0F11F138}" dt="2024-07-29T14:50:46.666" v="990" actId="1076"/>
        <pc:sldMkLst>
          <pc:docMk/>
          <pc:sldMk cId="2142262566" sldId="271"/>
        </pc:sldMkLst>
        <pc:spChg chg="add mod">
          <ac:chgData name="Zhao, Yuan" userId="5dac95ea-8fb2-4127-baaa-1ad735ee4aae" providerId="ADAL" clId="{DAB6EFB0-E54C-4D74-B3D1-065E0F11F138}" dt="2024-07-29T14:50:40.444" v="989" actId="12"/>
          <ac:spMkLst>
            <pc:docMk/>
            <pc:sldMk cId="2142262566" sldId="271"/>
            <ac:spMk id="3" creationId="{FECBFFE2-1218-54DC-DA31-76EFEF537AB3}"/>
          </ac:spMkLst>
        </pc:spChg>
        <pc:spChg chg="add mod">
          <ac:chgData name="Zhao, Yuan" userId="5dac95ea-8fb2-4127-baaa-1ad735ee4aae" providerId="ADAL" clId="{DAB6EFB0-E54C-4D74-B3D1-065E0F11F138}" dt="2024-07-29T14:50:46.666" v="990" actId="1076"/>
          <ac:spMkLst>
            <pc:docMk/>
            <pc:sldMk cId="2142262566" sldId="271"/>
            <ac:spMk id="4" creationId="{D5CB8967-5EF1-D04D-1CA7-61F7AD963D55}"/>
          </ac:spMkLst>
        </pc:spChg>
      </pc:sldChg>
    </pc:docChg>
  </pc:docChgLst>
</pc:chgInfo>
</file>

<file path=ppt/comments/modernComment_10C_7475D66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0781823-4C4A-4D17-B3CC-8522CE150FE9}" authorId="{4C65520E-F819-EE46-508C-B436F89F16F5}" created="2024-07-26T19:42:05.024" startDate="2024-07-26T19:42:05.024" dueDate="2024-07-26T19:42:05.024" assignedTo="{AEAED25F-886F-9844-7A47-857B9FC260E4}" title="@Zhao, Yuan Is the formula for the herd immunity threshold correct? It looks weird">
    <pc:sldMkLst xmlns:pc="http://schemas.microsoft.com/office/powerpoint/2013/main/command">
      <pc:docMk/>
      <pc:sldMk cId="1953879652" sldId="268"/>
    </pc:sldMkLst>
    <p188:replyLst>
      <p188:reply id="{6E997E40-2A47-40B2-AC19-F66143698599}" authorId="{AEAED25F-886F-9844-7A47-857B9FC260E4}" created="2024-07-29T15:12:04.480">
        <p188:txBody>
          <a:bodyPr/>
          <a:lstStyle/>
          <a:p>
            <a:r>
              <a:rPr lang="en-US"/>
              <a:t>Correct now.</a:t>
            </a:r>
          </a:p>
        </p188:txBody>
      </p188:reply>
    </p188:replyLst>
    <p188:txBody>
      <a:bodyPr/>
      <a:lstStyle/>
      <a:p>
        <a:r>
          <a:rPr lang="en-US"/>
          <a:t>[@Zhao, Yuan] Is the formula for the herd immunity threshold correct? It looks weird</a:t>
        </a:r>
      </a:p>
    </p188:txBody>
    <p188:extLst>
      <p:ext xmlns:p="http://schemas.openxmlformats.org/presentationml/2006/main" uri="{5BB2D875-25FF-4072-B9AC-8F64D62656EB}">
        <p228:taskDetails xmlns:pc="http://schemas.microsoft.com/office/powerpoint/2013/main/command" xmlns:p228="http://schemas.microsoft.com/office/powerpoint/2022/08/main" xmlns="">
          <p228:history>
            <p228:event time="2024-07-26T19:42:05.024" id="{4E6C643C-22B8-420D-8550-DE37DF8FDAE1}">
              <p228:atrbtn authorId="{4C65520E-F819-EE46-508C-B436F89F16F5}"/>
              <p228:anchr>
                <p228:comment id="{B0781823-4C4A-4D17-B3CC-8522CE150FE9}"/>
              </p228:anchr>
              <p228:add/>
            </p228:event>
            <p228:event time="2024-07-26T19:42:05.024" id="{5319AD07-59C8-4B90-963C-68075771C046}">
              <p228:atrbtn authorId="{4C65520E-F819-EE46-508C-B436F89F16F5}"/>
              <p228:anchr>
                <p228:comment id="{B0781823-4C4A-4D17-B3CC-8522CE150FE9}"/>
              </p228:anchr>
              <p228:asgn authorId="{AEAED25F-886F-9844-7A47-857B9FC260E4}"/>
            </p228:event>
            <p228:event time="2024-07-26T19:42:05.024" id="{19A75B91-BA09-47A2-BCB7-03795FAEB5DF}">
              <p228:atrbtn authorId="{4C65520E-F819-EE46-508C-B436F89F16F5}"/>
              <p228:anchr>
                <p228:comment id="{B0781823-4C4A-4D17-B3CC-8522CE150FE9}"/>
              </p228:anchr>
              <p228:title val="@Zhao, Yuan Is the formula for the herd immunity threshold correct? It looks weird"/>
            </p228:event>
            <p228:event time="2024-07-26T19:42:05.024" id="{A1596F86-5DD0-4CAE-99B2-BF40C8409D03}">
              <p228:atrbtn authorId="{4C65520E-F819-EE46-508C-B436F89F16F5}"/>
              <p228:anchr>
                <p228:comment id="{B0781823-4C4A-4D17-B3CC-8522CE150FE9}"/>
              </p228:anchr>
              <p228:date stDt="2024-07-26T19:42:05.024" endDt="2024-07-26T19:42:05.024"/>
            </p228:event>
          </p228:history>
        </p228:taskDetails>
      </p:ext>
    </p188:extLst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u26rvzfFg4&amp;t=0" TargetMode="External"/><Relationship Id="rId2" Type="http://schemas.openxmlformats.org/officeDocument/2006/relationships/hyperlink" Target="https://nam12.safelinks.protection.outlook.com/?url=https%3A%2F%2Fdoi.org%2F10.1016%2FB978-0-12-803678-5.00516-6&amp;data=05%7C02%7Cyxz028%40SHSU.EDU%7Cc626c89ee4064d789bdf08dcacdf5950%7Cb153cbd8b39247449b39e3cdb8677f00%7C0%7C0%7C638575322485547398%7CUnknown%7CTWFpbGZsb3d8eyJWIjoiMC4wLjAwMDAiLCJQIjoiV2luMzIiLCJBTiI6Ik1haWwiLCJXVCI6Mn0%3D%7C0%7C%7C%7C&amp;sdata=Byj2h%2ByBD7q%2B9%2Bz0v2O2YJUx%2Fov5UNHvXhEEP1ILtfA%3D&amp;reserved=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ublichealth.columbia.edu/news/relationship-between-vaccines-herd-immunity" TargetMode="External"/><Relationship Id="rId5" Type="http://schemas.openxmlformats.org/officeDocument/2006/relationships/hyperlink" Target="https://www.youtube.com/watch?v=kLUzwT9tWxY" TargetMode="External"/><Relationship Id="rId4" Type="http://schemas.openxmlformats.org/officeDocument/2006/relationships/hyperlink" Target="https://www.healthline.com/health/r-naught-reproduction-numbe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C_7475D66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2815" y="1893543"/>
            <a:ext cx="9144000" cy="2387600"/>
          </a:xfrm>
        </p:spPr>
        <p:txBody>
          <a:bodyPr>
            <a:normAutofit fontScale="90000"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/>
              <a:buChar char="•"/>
            </a:pPr>
            <a:endParaRPr lang="en-US" b="1" dirty="0"/>
          </a:p>
          <a:p>
            <a:r>
              <a:rPr lang="en-US" b="1" dirty="0">
                <a:ea typeface="+mj-lt"/>
                <a:cs typeface="+mj-lt"/>
              </a:rPr>
              <a:t>Infectious Diseases:</a:t>
            </a:r>
            <a:br>
              <a:rPr lang="en-US" b="1" dirty="0">
                <a:ea typeface="+mj-lt"/>
                <a:cs typeface="+mj-lt"/>
              </a:rPr>
            </a:br>
            <a:r>
              <a:rPr lang="en-US" b="1" dirty="0">
                <a:ea typeface="+mj-lt"/>
                <a:cs typeface="+mj-lt"/>
              </a:rPr>
              <a:t>The Basics</a:t>
            </a:r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A7DD6-A207-518F-D129-4DA85D148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Prevention and Control Measures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342A4-B044-D85A-E74F-8743754C5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5583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b="1" dirty="0">
                <a:ea typeface="+mn-lt"/>
                <a:cs typeface="+mn-lt"/>
              </a:rPr>
              <a:t>Personal Hygiene: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Handwashing:</a:t>
            </a:r>
            <a:r>
              <a:rPr lang="en-US" sz="2000" dirty="0">
                <a:ea typeface="+mn-lt"/>
                <a:cs typeface="+mn-lt"/>
              </a:rPr>
              <a:t> Reduces transmission of many pathogens.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Respiratory Etiquette:</a:t>
            </a:r>
            <a:r>
              <a:rPr lang="en-US" sz="2000" dirty="0">
                <a:ea typeface="+mn-lt"/>
                <a:cs typeface="+mn-lt"/>
              </a:rPr>
              <a:t> Covering mouth and nose when coughing or sneezing.</a:t>
            </a:r>
            <a:endParaRPr lang="en-US" sz="2000" dirty="0"/>
          </a:p>
          <a:p>
            <a:r>
              <a:rPr lang="en-US" sz="2400" b="1" dirty="0">
                <a:ea typeface="+mn-lt"/>
                <a:cs typeface="+mn-lt"/>
              </a:rPr>
              <a:t>Vaccination: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Importance:</a:t>
            </a:r>
            <a:r>
              <a:rPr lang="en-US" sz="2000" dirty="0">
                <a:ea typeface="+mn-lt"/>
                <a:cs typeface="+mn-lt"/>
              </a:rPr>
              <a:t> Prevents outbreaks and protects vulnerable populations.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Examples:</a:t>
            </a:r>
            <a:r>
              <a:rPr lang="en-US" sz="2000" dirty="0">
                <a:ea typeface="+mn-lt"/>
                <a:cs typeface="+mn-lt"/>
              </a:rPr>
              <a:t> Measles, influenza, polio vaccines.</a:t>
            </a:r>
            <a:endParaRPr lang="en-US" sz="2000" dirty="0"/>
          </a:p>
          <a:p>
            <a:r>
              <a:rPr lang="en-US" sz="2400" b="1" dirty="0">
                <a:ea typeface="+mn-lt"/>
                <a:cs typeface="+mn-lt"/>
              </a:rPr>
              <a:t>Environmental Controls: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Clean Water:</a:t>
            </a:r>
            <a:r>
              <a:rPr lang="en-US" sz="2000" dirty="0">
                <a:ea typeface="+mn-lt"/>
                <a:cs typeface="+mn-lt"/>
              </a:rPr>
              <a:t> Prevents waterborne diseases.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Sanitation:</a:t>
            </a:r>
            <a:r>
              <a:rPr lang="en-US" sz="2000" dirty="0">
                <a:ea typeface="+mn-lt"/>
                <a:cs typeface="+mn-lt"/>
              </a:rPr>
              <a:t> Proper waste disposal reduces spread.</a:t>
            </a:r>
            <a:endParaRPr lang="en-US" sz="2000" dirty="0"/>
          </a:p>
          <a:p>
            <a:r>
              <a:rPr lang="en-US" sz="2400" b="1" dirty="0">
                <a:ea typeface="+mn-lt"/>
                <a:cs typeface="+mn-lt"/>
              </a:rPr>
              <a:t>Quarantine and Isolation: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Quarantine:</a:t>
            </a:r>
            <a:r>
              <a:rPr lang="en-US" sz="2000" dirty="0">
                <a:ea typeface="+mn-lt"/>
                <a:cs typeface="+mn-lt"/>
              </a:rPr>
              <a:t> Restricting movement of exposed individuals.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Isolation:</a:t>
            </a:r>
            <a:r>
              <a:rPr lang="en-US" sz="2000" dirty="0">
                <a:ea typeface="+mn-lt"/>
                <a:cs typeface="+mn-lt"/>
              </a:rPr>
              <a:t> Separating infected individuals to prevent spread.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2169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31A4F-BFB8-1586-C4CD-A0C873E97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Role of Public Health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F5703-ADDA-5442-4AEF-F785D1192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ea typeface="+mn-lt"/>
                <a:cs typeface="+mn-lt"/>
              </a:rPr>
              <a:t>Surveillance:</a:t>
            </a:r>
            <a:r>
              <a:rPr lang="en-US" dirty="0">
                <a:ea typeface="+mn-lt"/>
                <a:cs typeface="+mn-lt"/>
              </a:rPr>
              <a:t> Monitoring and reporting disease outbreaks.</a:t>
            </a:r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Education:</a:t>
            </a:r>
            <a:r>
              <a:rPr lang="en-US" dirty="0">
                <a:ea typeface="+mn-lt"/>
                <a:cs typeface="+mn-lt"/>
              </a:rPr>
              <a:t> Informing the public about prevention strategies.</a:t>
            </a:r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Interventions:</a:t>
            </a:r>
            <a:r>
              <a:rPr lang="en-US" dirty="0">
                <a:ea typeface="+mn-lt"/>
                <a:cs typeface="+mn-lt"/>
              </a:rPr>
              <a:t> Implementing vaccination programs, distributing mosquito nets.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697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8218C-A52E-EB6F-4A4C-DC94415BF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COVID-19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EB71F-D79F-3659-C02A-C122A5C4E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b="1" dirty="0">
                <a:ea typeface="+mn-lt"/>
                <a:cs typeface="+mn-lt"/>
              </a:rPr>
              <a:t>Transmission Modes:</a:t>
            </a:r>
            <a:endParaRPr lang="en-US" sz="24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b="1" dirty="0">
                <a:ea typeface="+mn-lt"/>
                <a:cs typeface="+mn-lt"/>
              </a:rPr>
              <a:t>Airborne:</a:t>
            </a:r>
            <a:r>
              <a:rPr lang="en-US" sz="2000" dirty="0">
                <a:ea typeface="+mn-lt"/>
                <a:cs typeface="+mn-lt"/>
              </a:rPr>
              <a:t> Tiny droplets that stay suspended in the air.</a:t>
            </a:r>
            <a:endParaRPr lang="en-US" sz="20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b="1" dirty="0">
                <a:ea typeface="+mn-lt"/>
                <a:cs typeface="+mn-lt"/>
              </a:rPr>
              <a:t>Droplet:</a:t>
            </a:r>
            <a:r>
              <a:rPr lang="en-US" sz="2000" dirty="0">
                <a:ea typeface="+mn-lt"/>
                <a:cs typeface="+mn-lt"/>
              </a:rPr>
              <a:t> Larger droplets from coughing, sneezing.</a:t>
            </a:r>
            <a:endParaRPr lang="en-US" sz="20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b="1" dirty="0">
                <a:ea typeface="+mn-lt"/>
                <a:cs typeface="+mn-lt"/>
              </a:rPr>
              <a:t>Surface Contact:</a:t>
            </a:r>
            <a:r>
              <a:rPr lang="en-US" sz="2000" dirty="0">
                <a:ea typeface="+mn-lt"/>
                <a:cs typeface="+mn-lt"/>
              </a:rPr>
              <a:t> Touching contaminated surfaces then touching face.</a:t>
            </a:r>
            <a:endParaRPr lang="en-US" sz="2000" dirty="0"/>
          </a:p>
          <a:p>
            <a:r>
              <a:rPr lang="en-US" sz="2400" b="1" dirty="0">
                <a:ea typeface="+mn-lt"/>
                <a:cs typeface="+mn-lt"/>
              </a:rPr>
              <a:t>Prevention Measures:</a:t>
            </a:r>
            <a:endParaRPr lang="en-US" sz="24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b="1" dirty="0">
                <a:ea typeface="+mn-lt"/>
                <a:cs typeface="+mn-lt"/>
              </a:rPr>
              <a:t>Masks:</a:t>
            </a:r>
            <a:r>
              <a:rPr lang="en-US" sz="2000" dirty="0">
                <a:ea typeface="+mn-lt"/>
                <a:cs typeface="+mn-lt"/>
              </a:rPr>
              <a:t> Reducing transmission through respiratory droplets.</a:t>
            </a:r>
            <a:endParaRPr lang="en-US" sz="20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b="1" dirty="0">
                <a:ea typeface="+mn-lt"/>
                <a:cs typeface="+mn-lt"/>
              </a:rPr>
              <a:t>Social Distancing:</a:t>
            </a:r>
            <a:r>
              <a:rPr lang="en-US" sz="2000" dirty="0">
                <a:ea typeface="+mn-lt"/>
                <a:cs typeface="+mn-lt"/>
              </a:rPr>
              <a:t> Minimizing close contact between individuals.</a:t>
            </a:r>
            <a:endParaRPr lang="en-US" sz="20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b="1" dirty="0">
                <a:ea typeface="+mn-lt"/>
                <a:cs typeface="+mn-lt"/>
              </a:rPr>
              <a:t>Vaccination:</a:t>
            </a:r>
            <a:r>
              <a:rPr lang="en-US" sz="2000" dirty="0">
                <a:ea typeface="+mn-lt"/>
                <a:cs typeface="+mn-lt"/>
              </a:rPr>
              <a:t> Developing and distributing vaccines globally.</a:t>
            </a:r>
            <a:endParaRPr lang="en-US" sz="2000" dirty="0"/>
          </a:p>
          <a:p>
            <a:r>
              <a:rPr lang="en-US" sz="2400" b="1" dirty="0">
                <a:ea typeface="+mn-lt"/>
                <a:cs typeface="+mn-lt"/>
              </a:rPr>
              <a:t>Global Impact:</a:t>
            </a:r>
            <a:endParaRPr lang="en-US" sz="24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b="1" dirty="0">
                <a:ea typeface="+mn-lt"/>
                <a:cs typeface="+mn-lt"/>
              </a:rPr>
              <a:t>Statistics:</a:t>
            </a:r>
            <a:r>
              <a:rPr lang="en-US" sz="2000" dirty="0">
                <a:ea typeface="+mn-lt"/>
                <a:cs typeface="+mn-lt"/>
              </a:rPr>
              <a:t> Infection rates, mortality rates.</a:t>
            </a:r>
            <a:endParaRPr lang="en-US" sz="2000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b="1" dirty="0">
                <a:ea typeface="+mn-lt"/>
                <a:cs typeface="+mn-lt"/>
              </a:rPr>
              <a:t>Effects:</a:t>
            </a:r>
            <a:r>
              <a:rPr lang="en-US" sz="2000" dirty="0">
                <a:ea typeface="+mn-lt"/>
                <a:cs typeface="+mn-lt"/>
              </a:rPr>
              <a:t> Economic impact, changes in public health policies.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7047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D8F69-054F-316D-C8A5-60AEB7199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754" y="356736"/>
            <a:ext cx="3171738" cy="1325563"/>
          </a:xfrm>
        </p:spPr>
        <p:txBody>
          <a:bodyPr/>
          <a:lstStyle/>
          <a:p>
            <a:r>
              <a:rPr lang="en-US" b="1" dirty="0">
                <a:solidFill>
                  <a:srgbClr val="0F0F0F"/>
                </a:solidFill>
              </a:rPr>
              <a:t>Resources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994B2-8643-9F76-6E0F-C0F3C59C9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77" y="1602910"/>
            <a:ext cx="10515600" cy="4428774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lang="en-US" sz="2400" b="1" dirty="0">
                <a:ea typeface="+mn-lt"/>
                <a:cs typeface="+mn-lt"/>
              </a:rPr>
              <a:t>Principles of Infectious Diseases:</a:t>
            </a:r>
          </a:p>
          <a:p>
            <a:pPr marL="0" indent="0">
              <a:buNone/>
            </a:pPr>
            <a:r>
              <a:rPr lang="en-US" sz="2400" dirty="0">
                <a:ea typeface="+mn-lt"/>
                <a:cs typeface="+mn-lt"/>
              </a:rPr>
              <a:t>Reading: Principles of Infectious Diseases: Transmission, Diagnosis, Prevention, and Control.” International Encyclopedia of Public Health. 2nd Edition, Volume 6, edited by William C Cockerham, 2017, pp. 22-39. DOI: </a:t>
            </a:r>
            <a:r>
              <a:rPr lang="en-US" sz="2400" dirty="0">
                <a:ea typeface="+mn-lt"/>
                <a:cs typeface="+mn-lt"/>
                <a:hlinkClick r:id="rId2" tooltip="Original URL: https://doi.org/10.1016/B978-0-12-803678-5.00516-6. Click or tap if you trust this link.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https://doi.org/10.1016/B978-0-12-803678-5.00516-6</a:t>
            </a:r>
            <a:r>
              <a:rPr lang="en-US" sz="2400" dirty="0">
                <a:ea typeface="+mn-lt"/>
                <a:cs typeface="+mn-lt"/>
              </a:rPr>
              <a:t> </a:t>
            </a:r>
          </a:p>
          <a:p>
            <a:pPr marL="0" indent="0">
              <a:buNone/>
            </a:pP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400" b="1" dirty="0">
                <a:ea typeface="+mn-lt"/>
                <a:cs typeface="+mn-lt"/>
              </a:rPr>
              <a:t>Reproductive Number:</a:t>
            </a:r>
          </a:p>
          <a:p>
            <a:pPr marL="0" indent="0">
              <a:buNone/>
            </a:pPr>
            <a:r>
              <a:rPr lang="en-US" sz="2400" u="sng" dirty="0"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Video: </a:t>
            </a:r>
            <a:r>
              <a:rPr lang="en-US" sz="2400" dirty="0">
                <a:ea typeface="+mn-lt"/>
                <a:cs typeface="+mn-lt"/>
                <a:hlinkClick r:id="rId3"/>
              </a:rPr>
              <a:t>https://www.youtube.com/watch?v=ju26rvzfFg4&amp;t=0</a:t>
            </a: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400" u="sng" dirty="0"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Reading: </a:t>
            </a:r>
            <a:r>
              <a:rPr lang="en-US" sz="2400" dirty="0">
                <a:ea typeface="+mn-lt"/>
                <a:cs typeface="+mn-lt"/>
                <a:hlinkClick r:id="rId4"/>
              </a:rPr>
              <a:t>https://www.healthline.com/health/r-naught-reproduction-number</a:t>
            </a: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400" b="1" dirty="0">
                <a:ea typeface="+mn-lt"/>
                <a:cs typeface="+mn-lt"/>
              </a:rPr>
              <a:t>Vaccine and Herd Immunity:</a:t>
            </a:r>
          </a:p>
          <a:p>
            <a:pPr marL="0" indent="0">
              <a:buNone/>
            </a:pPr>
            <a:r>
              <a:rPr lang="en-US" sz="2400" u="sng" dirty="0"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Video: </a:t>
            </a:r>
            <a:r>
              <a:rPr lang="en-US" sz="2400" dirty="0">
                <a:ea typeface="+mn-lt"/>
                <a:cs typeface="+mn-lt"/>
                <a:hlinkClick r:id="rId5"/>
              </a:rPr>
              <a:t>https://www.youtube.com/watch?v=kLUzwT9tWxY</a:t>
            </a: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2400" u="sng" dirty="0">
                <a:ea typeface="+mn-lt"/>
                <a:cs typeface="+mn-lt"/>
              </a:rPr>
              <a:t>Reading: </a:t>
            </a:r>
            <a:r>
              <a:rPr lang="en-US" sz="2400" dirty="0">
                <a:ea typeface="+mn-lt"/>
                <a:cs typeface="+mn-lt"/>
                <a:hlinkClick r:id="rId6"/>
              </a:rPr>
              <a:t>https://www.publichealth.columbia.edu/news/relationship-between-vaccines-herd-immunity</a:t>
            </a: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endParaRPr lang="en-US" sz="2400" dirty="0">
              <a:ea typeface="+mn-lt"/>
              <a:cs typeface="+mn-lt"/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3224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F9BA6-08CB-0C45-F1E1-9AE6AC991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0910C-9CD5-A51D-1B84-DC8F8FE90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Define infectious disease and understand the importance of its transmission</a:t>
            </a:r>
          </a:p>
          <a:p>
            <a:pPr marL="514350" indent="-514350">
              <a:buAutoNum type="arabicPeriod"/>
            </a:pPr>
            <a:r>
              <a:rPr lang="en-US" dirty="0"/>
              <a:t>Describe the modes of transmission of the infectious diseases and know how to measure the reproduction of the disease</a:t>
            </a:r>
          </a:p>
          <a:p>
            <a:pPr marL="514350" indent="-514350">
              <a:buAutoNum type="arabicPeriod"/>
            </a:pPr>
            <a:r>
              <a:rPr lang="en-US" dirty="0"/>
              <a:t>Correlate modes of transmission with the preventative control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998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5CE49-019C-457A-A3DF-3678196D9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Overview of Infectious Disease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6BDD0-20CD-3AF8-268A-733AE09D9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ea typeface="+mn-lt"/>
                <a:cs typeface="+mn-lt"/>
              </a:rPr>
              <a:t>Definition</a:t>
            </a:r>
            <a:r>
              <a:rPr lang="en-US" dirty="0">
                <a:ea typeface="+mn-lt"/>
                <a:cs typeface="+mn-lt"/>
              </a:rPr>
              <a:t>: An illness due to a pathogen or its toxic product, which arises through transmission from an infected person, an infected animal, or a contaminated inanimate object to a susceptible host.</a:t>
            </a:r>
          </a:p>
          <a:p>
            <a:r>
              <a:rPr lang="en-US" b="1" dirty="0">
                <a:ea typeface="+mn-lt"/>
                <a:cs typeface="+mn-lt"/>
              </a:rPr>
              <a:t>Importance</a:t>
            </a:r>
            <a:r>
              <a:rPr lang="en-US" dirty="0">
                <a:ea typeface="+mn-lt"/>
                <a:cs typeface="+mn-lt"/>
              </a:rPr>
              <a:t>: Understanding how diseases spread is crucial for prevention and control.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30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F4EA4-CCEB-7D3F-5E6D-637D1CDB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Types of Infectious Agents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AF41E-3049-E8BA-E25A-AF3CD7458E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600" b="1" dirty="0">
                <a:ea typeface="+mn-lt"/>
                <a:cs typeface="+mn-lt"/>
              </a:rPr>
              <a:t>Viruses:</a:t>
            </a:r>
            <a:r>
              <a:rPr lang="en-US" sz="2600" dirty="0">
                <a:ea typeface="+mn-lt"/>
                <a:cs typeface="+mn-lt"/>
              </a:rPr>
              <a:t> Submicroscopic pathogens requiring host cells to replicate (e.g., Influenza, HIV).</a:t>
            </a:r>
            <a:endParaRPr lang="en-US" sz="2600" dirty="0"/>
          </a:p>
          <a:p>
            <a:r>
              <a:rPr lang="en-US" sz="2600" b="1" dirty="0">
                <a:ea typeface="+mn-lt"/>
                <a:cs typeface="+mn-lt"/>
              </a:rPr>
              <a:t>Bacteria:</a:t>
            </a:r>
            <a:r>
              <a:rPr lang="en-US" sz="2600" dirty="0">
                <a:ea typeface="+mn-lt"/>
                <a:cs typeface="+mn-lt"/>
              </a:rPr>
              <a:t> Single-celled organisms that can thrive in diverse environments (e.g., </a:t>
            </a:r>
            <a:r>
              <a:rPr lang="en-US" sz="2600" i="1" dirty="0">
                <a:ea typeface="+mn-lt"/>
                <a:cs typeface="+mn-lt"/>
              </a:rPr>
              <a:t>Tuberculosis</a:t>
            </a:r>
            <a:r>
              <a:rPr lang="en-US" sz="2600" dirty="0">
                <a:ea typeface="+mn-lt"/>
                <a:cs typeface="+mn-lt"/>
              </a:rPr>
              <a:t>, </a:t>
            </a:r>
            <a:r>
              <a:rPr lang="en-US" sz="2600" i="1" dirty="0">
                <a:ea typeface="+mn-lt"/>
                <a:cs typeface="+mn-lt"/>
              </a:rPr>
              <a:t>E. coli</a:t>
            </a:r>
            <a:r>
              <a:rPr lang="en-US" sz="2600" dirty="0">
                <a:ea typeface="+mn-lt"/>
                <a:cs typeface="+mn-lt"/>
              </a:rPr>
              <a:t>).</a:t>
            </a:r>
            <a:endParaRPr lang="en-US" sz="2600" dirty="0"/>
          </a:p>
          <a:p>
            <a:r>
              <a:rPr lang="en-US" sz="2600" b="1" dirty="0">
                <a:ea typeface="+mn-lt"/>
                <a:cs typeface="+mn-lt"/>
              </a:rPr>
              <a:t>Fungi:</a:t>
            </a:r>
            <a:r>
              <a:rPr lang="en-US" sz="2600" dirty="0">
                <a:ea typeface="+mn-lt"/>
                <a:cs typeface="+mn-lt"/>
              </a:rPr>
              <a:t> Includes yeasts and molds that can cause infections (e.g., </a:t>
            </a:r>
            <a:r>
              <a:rPr lang="en-US" sz="2600" i="1" dirty="0">
                <a:ea typeface="+mn-lt"/>
                <a:cs typeface="+mn-lt"/>
              </a:rPr>
              <a:t>Candida</a:t>
            </a:r>
            <a:r>
              <a:rPr lang="en-US" sz="2600" dirty="0">
                <a:ea typeface="+mn-lt"/>
                <a:cs typeface="+mn-lt"/>
              </a:rPr>
              <a:t>, </a:t>
            </a:r>
            <a:r>
              <a:rPr lang="en-US" sz="2600" i="1" dirty="0">
                <a:ea typeface="+mn-lt"/>
                <a:cs typeface="+mn-lt"/>
              </a:rPr>
              <a:t>Aspergillus</a:t>
            </a:r>
            <a:r>
              <a:rPr lang="en-US" sz="2600" dirty="0">
                <a:ea typeface="+mn-lt"/>
                <a:cs typeface="+mn-lt"/>
              </a:rPr>
              <a:t>).</a:t>
            </a:r>
            <a:endParaRPr lang="en-US" sz="2600" dirty="0"/>
          </a:p>
          <a:p>
            <a:r>
              <a:rPr lang="en-US" sz="2600" b="1" dirty="0">
                <a:ea typeface="+mn-lt"/>
                <a:cs typeface="+mn-lt"/>
              </a:rPr>
              <a:t>Parasites:</a:t>
            </a:r>
            <a:r>
              <a:rPr lang="en-US" sz="2600" dirty="0">
                <a:ea typeface="+mn-lt"/>
                <a:cs typeface="+mn-lt"/>
              </a:rPr>
              <a:t> Organisms that live on or in a host organism (e.g., Malaria, </a:t>
            </a:r>
            <a:r>
              <a:rPr lang="en-US" sz="2600" i="1" dirty="0">
                <a:ea typeface="+mn-lt"/>
                <a:cs typeface="+mn-lt"/>
              </a:rPr>
              <a:t>Giardia</a:t>
            </a:r>
            <a:r>
              <a:rPr lang="en-US" sz="2600" dirty="0">
                <a:ea typeface="+mn-lt"/>
                <a:cs typeface="+mn-lt"/>
              </a:rPr>
              <a:t>).</a:t>
            </a:r>
            <a:endParaRPr lang="en-US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03565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16FFB3A-0BC7-0633-B31E-7659D0F6A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990" y="481106"/>
            <a:ext cx="9610235" cy="57447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6BACD9-95C3-0F2D-D41D-ED865817A0B1}"/>
              </a:ext>
            </a:extLst>
          </p:cNvPr>
          <p:cNvSpPr txBox="1"/>
          <p:nvPr/>
        </p:nvSpPr>
        <p:spPr>
          <a:xfrm>
            <a:off x="7536867" y="6396335"/>
            <a:ext cx="46551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Web source: https://www.ottawapublichealth.ca/en/professionals-and-partners/chain-of-infection.aspx</a:t>
            </a:r>
          </a:p>
        </p:txBody>
      </p:sp>
    </p:spTree>
    <p:extLst>
      <p:ext uri="{BB962C8B-B14F-4D97-AF65-F5344CB8AC3E}">
        <p14:creationId xmlns:p14="http://schemas.microsoft.com/office/powerpoint/2010/main" val="1892822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ECBFFE2-1218-54DC-DA31-76EFEF537AB3}"/>
              </a:ext>
            </a:extLst>
          </p:cNvPr>
          <p:cNvSpPr txBox="1"/>
          <p:nvPr/>
        </p:nvSpPr>
        <p:spPr>
          <a:xfrm>
            <a:off x="834005" y="1027906"/>
            <a:ext cx="105156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Direct Transmission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600" b="1" dirty="0"/>
              <a:t>Direct Contact</a:t>
            </a:r>
            <a:r>
              <a:rPr lang="en-US" sz="1600" dirty="0"/>
              <a:t>: Transmission through physical contact with an infected person. (e.g., Conjunctivitis)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600" b="1" dirty="0"/>
              <a:t>Direct Spread of Droplets</a:t>
            </a:r>
            <a:r>
              <a:rPr lang="en-US" sz="1600" dirty="0"/>
              <a:t>: Transmission through droplets expelled when an infected person coughs, sneezes, or talks. (e.g., Common cold)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600" b="1" dirty="0"/>
              <a:t>Direct Exposure to an Infectious Agent in the Environment</a:t>
            </a:r>
            <a:r>
              <a:rPr lang="en-US" sz="1600" dirty="0"/>
              <a:t>: Transmission through direct contact with contaminated soil or surfaces. (e.g., Tetanus)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600" b="1" dirty="0"/>
              <a:t>Bite</a:t>
            </a:r>
            <a:r>
              <a:rPr lang="en-US" sz="1600" dirty="0"/>
              <a:t>: Transmission through the bite of an infected animal. (e.g., Rabies)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600" b="1" dirty="0"/>
              <a:t>Transplacental/Perinatal</a:t>
            </a:r>
            <a:r>
              <a:rPr lang="en-US" sz="1600" dirty="0"/>
              <a:t>: Transmission from mother to child during pregnancy, childbirth, or breastfeeding. (e.g., HIV)</a:t>
            </a:r>
          </a:p>
          <a:p>
            <a:r>
              <a:rPr lang="en-US" b="1" dirty="0"/>
              <a:t>Indirect Transmission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600" b="1" dirty="0"/>
              <a:t>Biological Transmission: </a:t>
            </a:r>
            <a:r>
              <a:rPr lang="en-US" sz="1600" dirty="0"/>
              <a:t>Transmission through a living intermediary (vector or host)</a:t>
            </a:r>
          </a:p>
          <a:p>
            <a:pPr marL="845820" lvl="1" indent="-285750">
              <a:buFont typeface="Wingdings" panose="05000000000000000000" pitchFamily="2" charset="2"/>
              <a:buChar char="§"/>
            </a:pPr>
            <a:r>
              <a:rPr lang="en-US" sz="1600" b="1" dirty="0"/>
              <a:t>Biological Vector: </a:t>
            </a:r>
            <a:r>
              <a:rPr lang="en-US" sz="1600" dirty="0"/>
              <a:t>An organism that transmits the infectious agent and in which the agent undergoes part of its lifecycle. (e.g., Zika virus transmitted by mosquitoes)</a:t>
            </a:r>
          </a:p>
          <a:p>
            <a:pPr marL="845820" lvl="1" indent="-285750">
              <a:buFont typeface="Wingdings" panose="05000000000000000000" pitchFamily="2" charset="2"/>
              <a:buChar char="§"/>
            </a:pPr>
            <a:r>
              <a:rPr lang="en-US" sz="1600" b="1" dirty="0"/>
              <a:t>Intermediate Host: </a:t>
            </a:r>
            <a:r>
              <a:rPr lang="en-US" sz="1600" dirty="0"/>
              <a:t>A host that harbors the infectious agent during a transitional phase of its lifecycle. (e.g., Snails as intermediate hosts in the lifecycle of Schistosoma </a:t>
            </a:r>
            <a:r>
              <a:rPr lang="en-US" sz="1600" dirty="0" err="1"/>
              <a:t>spp</a:t>
            </a:r>
            <a:r>
              <a:rPr lang="en-US" sz="1600" dirty="0"/>
              <a:t> [causing schistosomiasis])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600" b="1" dirty="0"/>
              <a:t>Mechanical Transmission: </a:t>
            </a:r>
            <a:r>
              <a:rPr lang="en-US" sz="1600" dirty="0"/>
              <a:t>Transmission through a mechanical intermediary</a:t>
            </a:r>
          </a:p>
          <a:p>
            <a:pPr marL="845820" lvl="1" indent="-285750">
              <a:buFont typeface="Wingdings" panose="05000000000000000000" pitchFamily="2" charset="2"/>
              <a:buChar char="§"/>
            </a:pPr>
            <a:r>
              <a:rPr lang="en-US" sz="1600" b="1" dirty="0"/>
              <a:t>Mechanical Vector: </a:t>
            </a:r>
            <a:r>
              <a:rPr lang="en-US" sz="1600" dirty="0"/>
              <a:t>An organism that physically carries pathogens from one host to another without being infected itself. (e.g., House fly transmitting Shigella </a:t>
            </a:r>
            <a:r>
              <a:rPr lang="en-US" sz="1600" dirty="0" err="1"/>
              <a:t>spp</a:t>
            </a:r>
            <a:r>
              <a:rPr lang="en-US" sz="1600" dirty="0"/>
              <a:t> causing shigellosis)</a:t>
            </a:r>
          </a:p>
          <a:p>
            <a:pPr marL="845820" lvl="1" indent="-285750">
              <a:buFont typeface="Wingdings" panose="05000000000000000000" pitchFamily="2" charset="2"/>
              <a:buChar char="§"/>
            </a:pPr>
            <a:r>
              <a:rPr lang="en-US" sz="1600" b="1" dirty="0"/>
              <a:t>Vehicle: </a:t>
            </a:r>
            <a:r>
              <a:rPr lang="en-US" sz="1600" dirty="0"/>
              <a:t>Inanimate objects that act as intermediaries in the transmission of pathogens. (e.g., Contaminated needles or medical instruments)</a:t>
            </a:r>
          </a:p>
          <a:p>
            <a:pPr marL="285750" indent="-182880">
              <a:buFont typeface="Arial" panose="020B0604020202020204" pitchFamily="34" charset="0"/>
              <a:buChar char="•"/>
            </a:pPr>
            <a:r>
              <a:rPr lang="en-US" sz="1600" b="1" dirty="0"/>
              <a:t>Airborne Transmission: </a:t>
            </a:r>
            <a:r>
              <a:rPr lang="en-US" sz="1600" dirty="0"/>
              <a:t>Transmission through airborne particles that remain infectious over time and distance. (e.g., Tuberculosis)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5CB8967-5EF1-D04D-1CA7-61F7AD963D55}"/>
              </a:ext>
            </a:extLst>
          </p:cNvPr>
          <p:cNvSpPr txBox="1">
            <a:spLocks/>
          </p:cNvSpPr>
          <p:nvPr/>
        </p:nvSpPr>
        <p:spPr>
          <a:xfrm>
            <a:off x="712365" y="365125"/>
            <a:ext cx="10515600" cy="6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ea typeface="+mj-lt"/>
                <a:cs typeface="+mj-lt"/>
              </a:rPr>
              <a:t>Modes of Transmission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6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20FD4-4D3D-1CA3-B3F4-41A9B9572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Reproductive Number (R0)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41616-A31F-DC1B-C99E-BBD4511C4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215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ea typeface="+mn-lt"/>
                <a:cs typeface="+mn-lt"/>
              </a:rPr>
              <a:t>Definition:</a:t>
            </a:r>
            <a:r>
              <a:rPr lang="en-US" dirty="0">
                <a:ea typeface="+mn-lt"/>
                <a:cs typeface="+mn-lt"/>
              </a:rPr>
              <a:t> The average number of secondary infections produced by one infected individual in a completely susceptible population.</a:t>
            </a:r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Significance:</a:t>
            </a:r>
            <a:r>
              <a:rPr lang="en-US" dirty="0">
                <a:ea typeface="+mn-lt"/>
                <a:cs typeface="+mn-lt"/>
              </a:rPr>
              <a:t> Indicates the potential for an outbreak to spread.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0980A2B-D08F-A60E-F571-E17154E0A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774039"/>
              </p:ext>
            </p:extLst>
          </p:nvPr>
        </p:nvGraphicFramePr>
        <p:xfrm>
          <a:off x="1805497" y="3510794"/>
          <a:ext cx="8412294" cy="220210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22291">
                  <a:extLst>
                    <a:ext uri="{9D8B030D-6E8A-4147-A177-3AD203B41FA5}">
                      <a16:colId xmlns:a16="http://schemas.microsoft.com/office/drawing/2014/main" val="494405447"/>
                    </a:ext>
                  </a:extLst>
                </a:gridCol>
                <a:gridCol w="7190003">
                  <a:extLst>
                    <a:ext uri="{9D8B030D-6E8A-4147-A177-3AD203B41FA5}">
                      <a16:colId xmlns:a16="http://schemas.microsoft.com/office/drawing/2014/main" val="1774412501"/>
                    </a:ext>
                  </a:extLst>
                </a:gridCol>
              </a:tblGrid>
              <a:tr h="485210">
                <a:tc>
                  <a:txBody>
                    <a:bodyPr/>
                    <a:lstStyle/>
                    <a:p>
                      <a:r>
                        <a:rPr lang="en-US" sz="2000" b="1" dirty="0">
                          <a:ea typeface="+mn-lt"/>
                          <a:cs typeface="+mn-lt"/>
                        </a:rPr>
                        <a:t>R0 &lt; 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ea typeface="+mn-lt"/>
                          <a:cs typeface="+mn-lt"/>
                        </a:rPr>
                        <a:t>The disease will likely decline and eventually die out</a:t>
                      </a:r>
                      <a:endParaRPr lang="en-US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951727"/>
                  </a:ext>
                </a:extLst>
              </a:tr>
              <a:tr h="858449">
                <a:tc>
                  <a:txBody>
                    <a:bodyPr/>
                    <a:lstStyle/>
                    <a:p>
                      <a:r>
                        <a:rPr lang="en-US" sz="2000" b="1" dirty="0">
                          <a:ea typeface="+mn-lt"/>
                          <a:cs typeface="+mn-lt"/>
                        </a:rPr>
                        <a:t>R0 = 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ea typeface="+mn-lt"/>
                          <a:cs typeface="+mn-lt"/>
                        </a:rPr>
                        <a:t>The disease will remain stable in the population, meaning each infected person passes it on to one other person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901430"/>
                  </a:ext>
                </a:extLst>
              </a:tr>
              <a:tr h="858449">
                <a:tc>
                  <a:txBody>
                    <a:bodyPr/>
                    <a:lstStyle/>
                    <a:p>
                      <a:r>
                        <a:rPr lang="en-US" sz="2000" b="1" dirty="0">
                          <a:ea typeface="+mn-lt"/>
                          <a:cs typeface="+mn-lt"/>
                        </a:rPr>
                        <a:t>R0 &gt; 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ea typeface="+mn-lt"/>
                          <a:cs typeface="+mn-lt"/>
                        </a:rPr>
                        <a:t>The disease will likely spread through the population, potentially causing an outbreak or epidemic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456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2966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08CE2-347F-B2B2-2270-373076C51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Reproductive Number (R</a:t>
            </a:r>
            <a:r>
              <a:rPr lang="en-US" baseline="-25000" dirty="0">
                <a:ea typeface="+mj-lt"/>
                <a:cs typeface="+mj-lt"/>
              </a:rPr>
              <a:t>0</a:t>
            </a:r>
            <a:r>
              <a:rPr lang="en-US" dirty="0">
                <a:ea typeface="+mj-lt"/>
                <a:cs typeface="+mj-lt"/>
              </a:rPr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9292B-8B51-E8A5-F266-9ADC210A8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452" y="1491904"/>
            <a:ext cx="10515600" cy="526670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b="1" dirty="0">
                <a:ea typeface="+mn-lt"/>
                <a:cs typeface="+mn-lt"/>
              </a:rPr>
              <a:t>Factors Influencing R</a:t>
            </a:r>
            <a:r>
              <a:rPr lang="en-US" sz="2000" b="1" baseline="-25000" dirty="0">
                <a:ea typeface="+mn-lt"/>
                <a:cs typeface="+mn-lt"/>
              </a:rPr>
              <a:t>0</a:t>
            </a:r>
            <a:r>
              <a:rPr lang="en-US" sz="2000" b="1" dirty="0">
                <a:ea typeface="+mn-lt"/>
                <a:cs typeface="+mn-lt"/>
              </a:rPr>
              <a:t>: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ea typeface="+mn-lt"/>
                <a:cs typeface="+mn-lt"/>
              </a:rPr>
              <a:t>Infectious Period:</a:t>
            </a:r>
            <a:r>
              <a:rPr lang="en-US" sz="1800" dirty="0">
                <a:ea typeface="+mn-lt"/>
                <a:cs typeface="+mn-lt"/>
              </a:rPr>
              <a:t> Duration of time an infected person can spread the disease.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ea typeface="+mn-lt"/>
                <a:cs typeface="+mn-lt"/>
              </a:rPr>
              <a:t>Mode of Transmission:</a:t>
            </a:r>
            <a:r>
              <a:rPr lang="en-US" sz="1800" dirty="0">
                <a:ea typeface="+mn-lt"/>
                <a:cs typeface="+mn-lt"/>
              </a:rPr>
              <a:t> How the disease spreads (e.g., airborne, direct contact).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ea typeface="+mn-lt"/>
                <a:cs typeface="+mn-lt"/>
              </a:rPr>
              <a:t>Contact Rate:</a:t>
            </a:r>
            <a:r>
              <a:rPr lang="en-US" sz="1800" dirty="0">
                <a:ea typeface="+mn-lt"/>
                <a:cs typeface="+mn-lt"/>
              </a:rPr>
              <a:t> Frequency of contact between susceptible and infected individuals.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/>
              <a:t>Host Susceptibility: </a:t>
            </a:r>
            <a:r>
              <a:rPr lang="en-US" sz="1800" dirty="0"/>
              <a:t>Genetic and non-genetic factors including age, gender, race, nutritional status, etc.</a:t>
            </a:r>
          </a:p>
          <a:p>
            <a:r>
              <a:rPr lang="en-US" sz="2000" b="1" dirty="0">
                <a:ea typeface="+mn-lt"/>
                <a:cs typeface="+mn-lt"/>
              </a:rPr>
              <a:t>Examples: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ea typeface="+mn-lt"/>
                <a:cs typeface="+mn-lt"/>
              </a:rPr>
              <a:t>Measles:</a:t>
            </a:r>
            <a:r>
              <a:rPr lang="en-US" sz="1800" dirty="0">
                <a:ea typeface="+mn-lt"/>
                <a:cs typeface="+mn-lt"/>
              </a:rPr>
              <a:t> R</a:t>
            </a:r>
            <a:r>
              <a:rPr lang="en-US" sz="1800" baseline="-25000" dirty="0">
                <a:ea typeface="+mn-lt"/>
                <a:cs typeface="+mn-lt"/>
              </a:rPr>
              <a:t>0</a:t>
            </a:r>
            <a:r>
              <a:rPr lang="en-US" sz="1800" dirty="0">
                <a:ea typeface="+mn-lt"/>
                <a:cs typeface="+mn-lt"/>
              </a:rPr>
              <a:t> of 12-18; highly contagious and spreads rapidly in susceptible populations.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ea typeface="+mn-lt"/>
                <a:cs typeface="+mn-lt"/>
              </a:rPr>
              <a:t>Influenza:</a:t>
            </a:r>
            <a:r>
              <a:rPr lang="en-US" sz="1800" dirty="0">
                <a:ea typeface="+mn-lt"/>
                <a:cs typeface="+mn-lt"/>
              </a:rPr>
              <a:t> R</a:t>
            </a:r>
            <a:r>
              <a:rPr lang="en-US" sz="1800" baseline="-25000" dirty="0">
                <a:ea typeface="+mn-lt"/>
                <a:cs typeface="+mn-lt"/>
              </a:rPr>
              <a:t>0</a:t>
            </a:r>
            <a:r>
              <a:rPr lang="en-US" sz="1800" dirty="0">
                <a:ea typeface="+mn-lt"/>
                <a:cs typeface="+mn-lt"/>
              </a:rPr>
              <a:t> of around 1.3; spreads moderately and can cause seasonal epidemics.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ea typeface="+mn-lt"/>
                <a:cs typeface="+mn-lt"/>
              </a:rPr>
              <a:t>COVID-19:</a:t>
            </a:r>
            <a:r>
              <a:rPr lang="en-US" sz="1800" dirty="0">
                <a:ea typeface="+mn-lt"/>
                <a:cs typeface="+mn-lt"/>
              </a:rPr>
              <a:t> Estimated R</a:t>
            </a:r>
            <a:r>
              <a:rPr lang="en-US" sz="1800" baseline="-25000" dirty="0">
                <a:ea typeface="+mn-lt"/>
                <a:cs typeface="+mn-lt"/>
              </a:rPr>
              <a:t>0</a:t>
            </a:r>
            <a:r>
              <a:rPr lang="en-US" sz="1800" dirty="0">
                <a:ea typeface="+mn-lt"/>
                <a:cs typeface="+mn-lt"/>
              </a:rPr>
              <a:t> of 2-3; varies with different variants and public health interventions.</a:t>
            </a:r>
            <a:endParaRPr lang="en-US" sz="1800" dirty="0"/>
          </a:p>
          <a:p>
            <a:r>
              <a:rPr lang="en-US" sz="2000" b="1" dirty="0">
                <a:ea typeface="+mn-lt"/>
                <a:cs typeface="+mn-lt"/>
              </a:rPr>
              <a:t>Implications for Control: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ea typeface="+mn-lt"/>
                <a:cs typeface="+mn-lt"/>
              </a:rPr>
              <a:t>Herd Immunity Threshold:</a:t>
            </a:r>
            <a:r>
              <a:rPr lang="en-US" sz="1800" dirty="0">
                <a:ea typeface="+mn-lt"/>
                <a:cs typeface="+mn-lt"/>
              </a:rPr>
              <a:t> The proportion of the population that needs to be immune (through vaccination or previous infection) to stop the disease from spreading. Calculated as 1−1/R</a:t>
            </a:r>
            <a:r>
              <a:rPr lang="en-US" sz="1800" baseline="-25000" dirty="0">
                <a:ea typeface="+mn-lt"/>
                <a:cs typeface="+mn-lt"/>
              </a:rPr>
              <a:t>0</a:t>
            </a:r>
            <a:r>
              <a:rPr lang="en-US" sz="1800" dirty="0">
                <a:ea typeface="+mn-lt"/>
                <a:cs typeface="+mn-lt"/>
              </a:rPr>
              <a:t>.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>
                <a:ea typeface="+mn-lt"/>
                <a:cs typeface="+mn-lt"/>
              </a:rPr>
              <a:t>Interventions:</a:t>
            </a:r>
            <a:r>
              <a:rPr lang="en-US" sz="1800" dirty="0">
                <a:ea typeface="+mn-lt"/>
                <a:cs typeface="+mn-lt"/>
              </a:rPr>
              <a:t> Strategies to reduce R</a:t>
            </a:r>
            <a:r>
              <a:rPr lang="en-US" sz="1800" baseline="-25000" dirty="0">
                <a:ea typeface="+mn-lt"/>
                <a:cs typeface="+mn-lt"/>
              </a:rPr>
              <a:t>0</a:t>
            </a:r>
            <a:r>
              <a:rPr lang="en-US" sz="1800" dirty="0">
                <a:ea typeface="+mn-lt"/>
                <a:cs typeface="+mn-lt"/>
              </a:rPr>
              <a:t>, such as vaccination, social distancing, mask-wearing, and improved hygiene practices.</a:t>
            </a:r>
            <a:endParaRPr lang="en-US" sz="18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387965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61A67-7348-C9B3-D36D-411E7C1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Examples of Diseases and Their Transmission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9B189-BD47-1D91-E660-1B4014216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424" y="1690688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400" b="1" dirty="0">
                <a:ea typeface="+mn-lt"/>
                <a:cs typeface="+mn-lt"/>
              </a:rPr>
              <a:t>Influenza: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Transmission:</a:t>
            </a:r>
            <a:r>
              <a:rPr lang="en-US" sz="2000" dirty="0">
                <a:ea typeface="+mn-lt"/>
                <a:cs typeface="+mn-lt"/>
              </a:rPr>
              <a:t> Airborne, droplet.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Prevention:</a:t>
            </a:r>
            <a:r>
              <a:rPr lang="en-US" sz="2000" dirty="0">
                <a:ea typeface="+mn-lt"/>
                <a:cs typeface="+mn-lt"/>
              </a:rPr>
              <a:t> Vaccination, hand hygiene, masks.</a:t>
            </a:r>
            <a:endParaRPr lang="en-US" sz="2000" dirty="0"/>
          </a:p>
          <a:p>
            <a:r>
              <a:rPr lang="en-US" sz="2400" b="1" dirty="0">
                <a:ea typeface="+mn-lt"/>
                <a:cs typeface="+mn-lt"/>
              </a:rPr>
              <a:t>HIV/AIDS: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Transmission:</a:t>
            </a:r>
            <a:r>
              <a:rPr lang="en-US" sz="2000" dirty="0">
                <a:ea typeface="+mn-lt"/>
                <a:cs typeface="+mn-lt"/>
              </a:rPr>
              <a:t> Bloodborne, sexual contact.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Prevention:</a:t>
            </a:r>
            <a:r>
              <a:rPr lang="en-US" sz="2000" dirty="0">
                <a:ea typeface="+mn-lt"/>
                <a:cs typeface="+mn-lt"/>
              </a:rPr>
              <a:t> Safe sex practices, needle exchange programs.</a:t>
            </a:r>
            <a:endParaRPr lang="en-US" sz="2000" dirty="0"/>
          </a:p>
          <a:p>
            <a:r>
              <a:rPr lang="en-US" sz="2400" b="1" dirty="0">
                <a:ea typeface="+mn-lt"/>
                <a:cs typeface="+mn-lt"/>
              </a:rPr>
              <a:t>Malaria: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Transmission:</a:t>
            </a:r>
            <a:r>
              <a:rPr lang="en-US" sz="2000" dirty="0">
                <a:ea typeface="+mn-lt"/>
                <a:cs typeface="+mn-lt"/>
              </a:rPr>
              <a:t> Vector-borne (mosquitoes).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Prevention:</a:t>
            </a:r>
            <a:r>
              <a:rPr lang="en-US" sz="2000" dirty="0">
                <a:ea typeface="+mn-lt"/>
                <a:cs typeface="+mn-lt"/>
              </a:rPr>
              <a:t> Insect repellent, mosquito nets.</a:t>
            </a:r>
            <a:endParaRPr lang="en-US" sz="2000" dirty="0"/>
          </a:p>
          <a:p>
            <a:r>
              <a:rPr lang="en-US" sz="2400" b="1" dirty="0">
                <a:ea typeface="+mn-lt"/>
                <a:cs typeface="+mn-lt"/>
              </a:rPr>
              <a:t>Tuberculosis: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Transmission:</a:t>
            </a:r>
            <a:r>
              <a:rPr lang="en-US" sz="2000" dirty="0">
                <a:ea typeface="+mn-lt"/>
                <a:cs typeface="+mn-lt"/>
              </a:rPr>
              <a:t> Airborne.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ea typeface="+mn-lt"/>
                <a:cs typeface="+mn-lt"/>
              </a:rPr>
              <a:t>Prevention:</a:t>
            </a:r>
            <a:r>
              <a:rPr lang="en-US" sz="2000" dirty="0">
                <a:ea typeface="+mn-lt"/>
                <a:cs typeface="+mn-lt"/>
              </a:rPr>
              <a:t> Vaccination (BCG), ventilation.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61461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A2C8CB404A0459EF050BAE19411F8" ma:contentTypeVersion="10" ma:contentTypeDescription="Create a new document." ma:contentTypeScope="" ma:versionID="0cdd721e61976910eb9418d59eb5efa2">
  <xsd:schema xmlns:xsd="http://www.w3.org/2001/XMLSchema" xmlns:xs="http://www.w3.org/2001/XMLSchema" xmlns:p="http://schemas.microsoft.com/office/2006/metadata/properties" xmlns:ns2="9913ee0c-ea28-47db-8eb9-6b9dd5486334" xmlns:ns3="50f2394c-d1aa-4edf-954e-a7f5f6d00f52" targetNamespace="http://schemas.microsoft.com/office/2006/metadata/properties" ma:root="true" ma:fieldsID="80ddd9d3224077bbef1be8068d22b79f" ns2:_="" ns3:_="">
    <xsd:import namespace="9913ee0c-ea28-47db-8eb9-6b9dd5486334"/>
    <xsd:import namespace="50f2394c-d1aa-4edf-954e-a7f5f6d00f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3ee0c-ea28-47db-8eb9-6b9dd54863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f2394c-d1aa-4edf-954e-a7f5f6d00f52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93E0FA3-84A5-40BD-90F7-081FCCA167DD}"/>
</file>

<file path=customXml/itemProps2.xml><?xml version="1.0" encoding="utf-8"?>
<ds:datastoreItem xmlns:ds="http://schemas.openxmlformats.org/officeDocument/2006/customXml" ds:itemID="{DDE7B5A6-F866-435E-A6D8-F3BE8FE96926}"/>
</file>

<file path=customXml/itemProps3.xml><?xml version="1.0" encoding="utf-8"?>
<ds:datastoreItem xmlns:ds="http://schemas.openxmlformats.org/officeDocument/2006/customXml" ds:itemID="{F26F27FA-117A-4822-8DA6-A9C31906116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</TotalTime>
  <Words>1164</Words>
  <Application>Microsoft Office PowerPoint</Application>
  <PresentationFormat>Widescreen</PresentationFormat>
  <Paragraphs>109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Courier New</vt:lpstr>
      <vt:lpstr>Wingdings</vt:lpstr>
      <vt:lpstr>office theme</vt:lpstr>
      <vt:lpstr>   Infectious Diseases: The Basics </vt:lpstr>
      <vt:lpstr>Learning Objectives</vt:lpstr>
      <vt:lpstr>Overview of Infectious Disease</vt:lpstr>
      <vt:lpstr>Types of Infectious Agents</vt:lpstr>
      <vt:lpstr>PowerPoint Presentation</vt:lpstr>
      <vt:lpstr>PowerPoint Presentation</vt:lpstr>
      <vt:lpstr>Reproductive Number (R0)</vt:lpstr>
      <vt:lpstr>Reproductive Number (R0)</vt:lpstr>
      <vt:lpstr>Examples of Diseases and Their Transmission</vt:lpstr>
      <vt:lpstr>Prevention and Control Measures</vt:lpstr>
      <vt:lpstr>Role of Public Health</vt:lpstr>
      <vt:lpstr>Case Study: COVID-19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Zhao, Yuan</cp:lastModifiedBy>
  <cp:revision>104</cp:revision>
  <dcterms:created xsi:type="dcterms:W3CDTF">2024-07-17T23:11:01Z</dcterms:created>
  <dcterms:modified xsi:type="dcterms:W3CDTF">2024-07-29T17:39:35Z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0x010100677A2C8CB404A0459EF050BAE19411F8</vt:lpwstr>
  </property>
</Properties>
</file>