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3" r:id="rId9"/>
    <p:sldId id="261" r:id="rId10"/>
    <p:sldId id="265" r:id="rId11"/>
    <p:sldId id="267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D973C68-CEEE-8453-214F-F16582819FBF}" v="98" dt="2024-07-25T19:33:13.958"/>
    <p1510:client id="{99EC93AA-611A-1F2D-CC59-4E63D6AACF48}" v="101" dt="2024-07-26T17:56:23.3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26"/>
  </p:normalViewPr>
  <p:slideViewPr>
    <p:cSldViewPr snapToGrid="0">
      <p:cViewPr varScale="1">
        <p:scale>
          <a:sx n="104" d="100"/>
          <a:sy n="104" d="100"/>
        </p:scale>
        <p:origin x="232" y="5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Relationship Id="rId22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chman, Zachary" userId="91f47a40-fed0-45f4-9bd1-0849d532826b" providerId="ADAL" clId="{26789926-116E-3840-8792-6B1165F64942}"/>
    <pc:docChg chg="undo custSel addSld delSld modSld">
      <pc:chgData name="Bachman, Zachary" userId="91f47a40-fed0-45f4-9bd1-0849d532826b" providerId="ADAL" clId="{26789926-116E-3840-8792-6B1165F64942}" dt="2024-07-17T18:14:52.485" v="4076" actId="1076"/>
      <pc:docMkLst>
        <pc:docMk/>
      </pc:docMkLst>
      <pc:sldChg chg="modSp mod">
        <pc:chgData name="Bachman, Zachary" userId="91f47a40-fed0-45f4-9bd1-0849d532826b" providerId="ADAL" clId="{26789926-116E-3840-8792-6B1165F64942}" dt="2024-07-15T15:27:33.610" v="481" actId="20577"/>
        <pc:sldMkLst>
          <pc:docMk/>
          <pc:sldMk cId="430917580" sldId="256"/>
        </pc:sldMkLst>
        <pc:spChg chg="mod">
          <ac:chgData name="Bachman, Zachary" userId="91f47a40-fed0-45f4-9bd1-0849d532826b" providerId="ADAL" clId="{26789926-116E-3840-8792-6B1165F64942}" dt="2024-07-15T15:27:33.610" v="481" actId="20577"/>
          <ac:spMkLst>
            <pc:docMk/>
            <pc:sldMk cId="430917580" sldId="256"/>
            <ac:spMk id="2" creationId="{DD1281DA-CA8C-AC7F-889C-F2E3EF372931}"/>
          </ac:spMkLst>
        </pc:spChg>
      </pc:sldChg>
      <pc:sldChg chg="modSp mod">
        <pc:chgData name="Bachman, Zachary" userId="91f47a40-fed0-45f4-9bd1-0849d532826b" providerId="ADAL" clId="{26789926-116E-3840-8792-6B1165F64942}" dt="2024-07-15T15:21:59.873" v="137" actId="20577"/>
        <pc:sldMkLst>
          <pc:docMk/>
          <pc:sldMk cId="1676755258" sldId="258"/>
        </pc:sldMkLst>
        <pc:spChg chg="mod">
          <ac:chgData name="Bachman, Zachary" userId="91f47a40-fed0-45f4-9bd1-0849d532826b" providerId="ADAL" clId="{26789926-116E-3840-8792-6B1165F64942}" dt="2024-07-15T15:21:59.873" v="137" actId="20577"/>
          <ac:spMkLst>
            <pc:docMk/>
            <pc:sldMk cId="1676755258" sldId="258"/>
            <ac:spMk id="3" creationId="{5AF6A104-8F34-1DCF-D788-ECCD24725DA1}"/>
          </ac:spMkLst>
        </pc:spChg>
      </pc:sldChg>
      <pc:sldChg chg="modSp new mod">
        <pc:chgData name="Bachman, Zachary" userId="91f47a40-fed0-45f4-9bd1-0849d532826b" providerId="ADAL" clId="{26789926-116E-3840-8792-6B1165F64942}" dt="2024-07-15T15:28:07.339" v="611" actId="20577"/>
        <pc:sldMkLst>
          <pc:docMk/>
          <pc:sldMk cId="1184466766" sldId="259"/>
        </pc:sldMkLst>
        <pc:spChg chg="mod">
          <ac:chgData name="Bachman, Zachary" userId="91f47a40-fed0-45f4-9bd1-0849d532826b" providerId="ADAL" clId="{26789926-116E-3840-8792-6B1165F64942}" dt="2024-07-15T15:23:42.747" v="160" actId="20577"/>
          <ac:spMkLst>
            <pc:docMk/>
            <pc:sldMk cId="1184466766" sldId="259"/>
            <ac:spMk id="2" creationId="{80E3391C-A860-A537-E793-A82AAB6FA56A}"/>
          </ac:spMkLst>
        </pc:spChg>
        <pc:spChg chg="mod">
          <ac:chgData name="Bachman, Zachary" userId="91f47a40-fed0-45f4-9bd1-0849d532826b" providerId="ADAL" clId="{26789926-116E-3840-8792-6B1165F64942}" dt="2024-07-15T15:28:07.339" v="611" actId="20577"/>
          <ac:spMkLst>
            <pc:docMk/>
            <pc:sldMk cId="1184466766" sldId="259"/>
            <ac:spMk id="3" creationId="{D4C46AA0-4898-6D35-9743-222F7421FCE1}"/>
          </ac:spMkLst>
        </pc:spChg>
      </pc:sldChg>
      <pc:sldChg chg="modSp new mod">
        <pc:chgData name="Bachman, Zachary" userId="91f47a40-fed0-45f4-9bd1-0849d532826b" providerId="ADAL" clId="{26789926-116E-3840-8792-6B1165F64942}" dt="2024-07-15T16:06:23.971" v="1442" actId="27636"/>
        <pc:sldMkLst>
          <pc:docMk/>
          <pc:sldMk cId="128670038" sldId="260"/>
        </pc:sldMkLst>
        <pc:spChg chg="mod">
          <ac:chgData name="Bachman, Zachary" userId="91f47a40-fed0-45f4-9bd1-0849d532826b" providerId="ADAL" clId="{26789926-116E-3840-8792-6B1165F64942}" dt="2024-07-15T15:28:25.993" v="634" actId="20577"/>
          <ac:spMkLst>
            <pc:docMk/>
            <pc:sldMk cId="128670038" sldId="260"/>
            <ac:spMk id="2" creationId="{23FDB8E8-8322-E322-8E7A-BF57379C2A39}"/>
          </ac:spMkLst>
        </pc:spChg>
        <pc:spChg chg="mod">
          <ac:chgData name="Bachman, Zachary" userId="91f47a40-fed0-45f4-9bd1-0849d532826b" providerId="ADAL" clId="{26789926-116E-3840-8792-6B1165F64942}" dt="2024-07-15T16:06:23.971" v="1442" actId="27636"/>
          <ac:spMkLst>
            <pc:docMk/>
            <pc:sldMk cId="128670038" sldId="260"/>
            <ac:spMk id="3" creationId="{5A19BBC7-3DA6-9E33-F99B-A42D0F371178}"/>
          </ac:spMkLst>
        </pc:spChg>
      </pc:sldChg>
      <pc:sldChg chg="addSp delSp modSp new mod modClrScheme chgLayout">
        <pc:chgData name="Bachman, Zachary" userId="91f47a40-fed0-45f4-9bd1-0849d532826b" providerId="ADAL" clId="{26789926-116E-3840-8792-6B1165F64942}" dt="2024-07-17T17:24:56.807" v="2958" actId="20577"/>
        <pc:sldMkLst>
          <pc:docMk/>
          <pc:sldMk cId="2324992992" sldId="261"/>
        </pc:sldMkLst>
        <pc:spChg chg="mod ord">
          <ac:chgData name="Bachman, Zachary" userId="91f47a40-fed0-45f4-9bd1-0849d532826b" providerId="ADAL" clId="{26789926-116E-3840-8792-6B1165F64942}" dt="2024-07-15T16:11:49.695" v="1899" actId="20577"/>
          <ac:spMkLst>
            <pc:docMk/>
            <pc:sldMk cId="2324992992" sldId="261"/>
            <ac:spMk id="2" creationId="{3C575C24-8090-D525-7C1C-7788B3D8BD45}"/>
          </ac:spMkLst>
        </pc:spChg>
        <pc:spChg chg="del mod ord">
          <ac:chgData name="Bachman, Zachary" userId="91f47a40-fed0-45f4-9bd1-0849d532826b" providerId="ADAL" clId="{26789926-116E-3840-8792-6B1165F64942}" dt="2024-07-15T16:03:53.020" v="1345" actId="700"/>
          <ac:spMkLst>
            <pc:docMk/>
            <pc:sldMk cId="2324992992" sldId="261"/>
            <ac:spMk id="3" creationId="{B6F5536B-4DF8-C4AA-291E-BCF305059712}"/>
          </ac:spMkLst>
        </pc:spChg>
        <pc:spChg chg="add del mod ord">
          <ac:chgData name="Bachman, Zachary" userId="91f47a40-fed0-45f4-9bd1-0849d532826b" providerId="ADAL" clId="{26789926-116E-3840-8792-6B1165F64942}" dt="2024-07-15T16:03:59.953" v="1346" actId="700"/>
          <ac:spMkLst>
            <pc:docMk/>
            <pc:sldMk cId="2324992992" sldId="261"/>
            <ac:spMk id="4" creationId="{5FD1BF00-AC60-E3B6-3360-F88C19ECEEE6}"/>
          </ac:spMkLst>
        </pc:spChg>
        <pc:spChg chg="add del mod ord">
          <ac:chgData name="Bachman, Zachary" userId="91f47a40-fed0-45f4-9bd1-0849d532826b" providerId="ADAL" clId="{26789926-116E-3840-8792-6B1165F64942}" dt="2024-07-15T16:03:59.953" v="1346" actId="700"/>
          <ac:spMkLst>
            <pc:docMk/>
            <pc:sldMk cId="2324992992" sldId="261"/>
            <ac:spMk id="5" creationId="{43F5A512-62F1-D7FD-966E-8E54E8DB6B2B}"/>
          </ac:spMkLst>
        </pc:spChg>
        <pc:spChg chg="add mod ord">
          <ac:chgData name="Bachman, Zachary" userId="91f47a40-fed0-45f4-9bd1-0849d532826b" providerId="ADAL" clId="{26789926-116E-3840-8792-6B1165F64942}" dt="2024-07-17T17:10:32.720" v="2398" actId="20577"/>
          <ac:spMkLst>
            <pc:docMk/>
            <pc:sldMk cId="2324992992" sldId="261"/>
            <ac:spMk id="6" creationId="{C61930FA-E500-FCC7-49BE-FFD976315D87}"/>
          </ac:spMkLst>
        </pc:spChg>
        <pc:spChg chg="add mod ord">
          <ac:chgData name="Bachman, Zachary" userId="91f47a40-fed0-45f4-9bd1-0849d532826b" providerId="ADAL" clId="{26789926-116E-3840-8792-6B1165F64942}" dt="2024-07-17T17:24:34.373" v="2888" actId="20577"/>
          <ac:spMkLst>
            <pc:docMk/>
            <pc:sldMk cId="2324992992" sldId="261"/>
            <ac:spMk id="7" creationId="{EE670A8E-EBEE-D479-FD1B-4E9BDC3C1366}"/>
          </ac:spMkLst>
        </pc:spChg>
        <pc:spChg chg="add mod ord">
          <ac:chgData name="Bachman, Zachary" userId="91f47a40-fed0-45f4-9bd1-0849d532826b" providerId="ADAL" clId="{26789926-116E-3840-8792-6B1165F64942}" dt="2024-07-17T17:10:39.883" v="2433" actId="20577"/>
          <ac:spMkLst>
            <pc:docMk/>
            <pc:sldMk cId="2324992992" sldId="261"/>
            <ac:spMk id="8" creationId="{105F6607-BB96-CFC3-970F-168D1BFAE478}"/>
          </ac:spMkLst>
        </pc:spChg>
        <pc:spChg chg="add mod ord">
          <ac:chgData name="Bachman, Zachary" userId="91f47a40-fed0-45f4-9bd1-0849d532826b" providerId="ADAL" clId="{26789926-116E-3840-8792-6B1165F64942}" dt="2024-07-17T17:24:56.807" v="2958" actId="20577"/>
          <ac:spMkLst>
            <pc:docMk/>
            <pc:sldMk cId="2324992992" sldId="261"/>
            <ac:spMk id="9" creationId="{48C1FDB9-0799-AAD1-0B97-80E144043D75}"/>
          </ac:spMkLst>
        </pc:spChg>
      </pc:sldChg>
      <pc:sldChg chg="new del">
        <pc:chgData name="Bachman, Zachary" userId="91f47a40-fed0-45f4-9bd1-0849d532826b" providerId="ADAL" clId="{26789926-116E-3840-8792-6B1165F64942}" dt="2024-07-15T15:34:56.016" v="1307" actId="680"/>
        <pc:sldMkLst>
          <pc:docMk/>
          <pc:sldMk cId="2571422966" sldId="261"/>
        </pc:sldMkLst>
      </pc:sldChg>
      <pc:sldChg chg="modSp add mod">
        <pc:chgData name="Bachman, Zachary" userId="91f47a40-fed0-45f4-9bd1-0849d532826b" providerId="ADAL" clId="{26789926-116E-3840-8792-6B1165F64942}" dt="2024-07-17T17:08:27.835" v="2225" actId="20577"/>
        <pc:sldMkLst>
          <pc:docMk/>
          <pc:sldMk cId="2508784332" sldId="262"/>
        </pc:sldMkLst>
        <pc:spChg chg="mod">
          <ac:chgData name="Bachman, Zachary" userId="91f47a40-fed0-45f4-9bd1-0849d532826b" providerId="ADAL" clId="{26789926-116E-3840-8792-6B1165F64942}" dt="2024-07-15T16:08:23.539" v="1529" actId="20577"/>
          <ac:spMkLst>
            <pc:docMk/>
            <pc:sldMk cId="2508784332" sldId="262"/>
            <ac:spMk id="2" creationId="{23FDB8E8-8322-E322-8E7A-BF57379C2A39}"/>
          </ac:spMkLst>
        </pc:spChg>
        <pc:spChg chg="mod">
          <ac:chgData name="Bachman, Zachary" userId="91f47a40-fed0-45f4-9bd1-0849d532826b" providerId="ADAL" clId="{26789926-116E-3840-8792-6B1165F64942}" dt="2024-07-17T17:08:27.835" v="2225" actId="20577"/>
          <ac:spMkLst>
            <pc:docMk/>
            <pc:sldMk cId="2508784332" sldId="262"/>
            <ac:spMk id="3" creationId="{5A19BBC7-3DA6-9E33-F99B-A42D0F371178}"/>
          </ac:spMkLst>
        </pc:spChg>
      </pc:sldChg>
      <pc:sldChg chg="modSp new mod">
        <pc:chgData name="Bachman, Zachary" userId="91f47a40-fed0-45f4-9bd1-0849d532826b" providerId="ADAL" clId="{26789926-116E-3840-8792-6B1165F64942}" dt="2024-07-17T17:23:23.813" v="2731" actId="20577"/>
        <pc:sldMkLst>
          <pc:docMk/>
          <pc:sldMk cId="1902099363" sldId="263"/>
        </pc:sldMkLst>
        <pc:spChg chg="mod">
          <ac:chgData name="Bachman, Zachary" userId="91f47a40-fed0-45f4-9bd1-0849d532826b" providerId="ADAL" clId="{26789926-116E-3840-8792-6B1165F64942}" dt="2024-07-15T16:09:06.764" v="1579" actId="20577"/>
          <ac:spMkLst>
            <pc:docMk/>
            <pc:sldMk cId="1902099363" sldId="263"/>
            <ac:spMk id="2" creationId="{C3FE2629-7488-5C4B-3A82-1FF30AEE978E}"/>
          </ac:spMkLst>
        </pc:spChg>
        <pc:spChg chg="mod">
          <ac:chgData name="Bachman, Zachary" userId="91f47a40-fed0-45f4-9bd1-0849d532826b" providerId="ADAL" clId="{26789926-116E-3840-8792-6B1165F64942}" dt="2024-07-17T17:23:23.813" v="2731" actId="20577"/>
          <ac:spMkLst>
            <pc:docMk/>
            <pc:sldMk cId="1902099363" sldId="263"/>
            <ac:spMk id="3" creationId="{E675C333-0561-722F-0EE5-8EBBC0F9A774}"/>
          </ac:spMkLst>
        </pc:spChg>
      </pc:sldChg>
      <pc:sldChg chg="addSp delSp modSp new mod modClrScheme chgLayout">
        <pc:chgData name="Bachman, Zachary" userId="91f47a40-fed0-45f4-9bd1-0849d532826b" providerId="ADAL" clId="{26789926-116E-3840-8792-6B1165F64942}" dt="2024-07-15T16:13:04.669" v="1942" actId="20577"/>
        <pc:sldMkLst>
          <pc:docMk/>
          <pc:sldMk cId="2808603451" sldId="264"/>
        </pc:sldMkLst>
        <pc:spChg chg="del mod ord">
          <ac:chgData name="Bachman, Zachary" userId="91f47a40-fed0-45f4-9bd1-0849d532826b" providerId="ADAL" clId="{26789926-116E-3840-8792-6B1165F64942}" dt="2024-07-15T16:08:52.510" v="1541" actId="700"/>
          <ac:spMkLst>
            <pc:docMk/>
            <pc:sldMk cId="2808603451" sldId="264"/>
            <ac:spMk id="2" creationId="{9ABC1C62-1FA5-1D21-7421-3F69C64ED825}"/>
          </ac:spMkLst>
        </pc:spChg>
        <pc:spChg chg="del mod ord">
          <ac:chgData name="Bachman, Zachary" userId="91f47a40-fed0-45f4-9bd1-0849d532826b" providerId="ADAL" clId="{26789926-116E-3840-8792-6B1165F64942}" dt="2024-07-15T16:08:52.510" v="1541" actId="700"/>
          <ac:spMkLst>
            <pc:docMk/>
            <pc:sldMk cId="2808603451" sldId="264"/>
            <ac:spMk id="3" creationId="{88B3567D-BAE9-9DAC-59D2-89FC86A59FD2}"/>
          </ac:spMkLst>
        </pc:spChg>
        <pc:spChg chg="add mod ord">
          <ac:chgData name="Bachman, Zachary" userId="91f47a40-fed0-45f4-9bd1-0849d532826b" providerId="ADAL" clId="{26789926-116E-3840-8792-6B1165F64942}" dt="2024-07-15T16:13:04.669" v="1942" actId="20577"/>
          <ac:spMkLst>
            <pc:docMk/>
            <pc:sldMk cId="2808603451" sldId="264"/>
            <ac:spMk id="4" creationId="{E168D304-9891-8B38-4119-530B787AD82C}"/>
          </ac:spMkLst>
        </pc:spChg>
        <pc:spChg chg="add mod ord">
          <ac:chgData name="Bachman, Zachary" userId="91f47a40-fed0-45f4-9bd1-0849d532826b" providerId="ADAL" clId="{26789926-116E-3840-8792-6B1165F64942}" dt="2024-07-15T16:08:52.510" v="1541" actId="700"/>
          <ac:spMkLst>
            <pc:docMk/>
            <pc:sldMk cId="2808603451" sldId="264"/>
            <ac:spMk id="5" creationId="{4AC97FC7-5B84-1E3D-E8B0-CBF995E4A279}"/>
          </ac:spMkLst>
        </pc:spChg>
      </pc:sldChg>
      <pc:sldChg chg="addSp modSp new mod">
        <pc:chgData name="Bachman, Zachary" userId="91f47a40-fed0-45f4-9bd1-0849d532826b" providerId="ADAL" clId="{26789926-116E-3840-8792-6B1165F64942}" dt="2024-07-17T18:14:52.485" v="4076" actId="1076"/>
        <pc:sldMkLst>
          <pc:docMk/>
          <pc:sldMk cId="3856333445" sldId="265"/>
        </pc:sldMkLst>
        <pc:spChg chg="mod">
          <ac:chgData name="Bachman, Zachary" userId="91f47a40-fed0-45f4-9bd1-0849d532826b" providerId="ADAL" clId="{26789926-116E-3840-8792-6B1165F64942}" dt="2024-07-15T16:12:06.616" v="1917" actId="20577"/>
          <ac:spMkLst>
            <pc:docMk/>
            <pc:sldMk cId="3856333445" sldId="265"/>
            <ac:spMk id="2" creationId="{0CD921A9-E4A8-E303-D0C6-C73BCF87FB43}"/>
          </ac:spMkLst>
        </pc:spChg>
        <pc:spChg chg="mod">
          <ac:chgData name="Bachman, Zachary" userId="91f47a40-fed0-45f4-9bd1-0849d532826b" providerId="ADAL" clId="{26789926-116E-3840-8792-6B1165F64942}" dt="2024-07-17T17:11:00.955" v="2447" actId="20577"/>
          <ac:spMkLst>
            <pc:docMk/>
            <pc:sldMk cId="3856333445" sldId="265"/>
            <ac:spMk id="3" creationId="{C37103A6-07D0-FC1A-8AC1-C984D2BD496F}"/>
          </ac:spMkLst>
        </pc:spChg>
        <pc:spChg chg="mod">
          <ac:chgData name="Bachman, Zachary" userId="91f47a40-fed0-45f4-9bd1-0849d532826b" providerId="ADAL" clId="{26789926-116E-3840-8792-6B1165F64942}" dt="2024-07-17T17:32:57.163" v="3311" actId="20577"/>
          <ac:spMkLst>
            <pc:docMk/>
            <pc:sldMk cId="3856333445" sldId="265"/>
            <ac:spMk id="4" creationId="{563C5F47-8179-03B2-3500-CFE21CD9818D}"/>
          </ac:spMkLst>
        </pc:spChg>
        <pc:spChg chg="mod">
          <ac:chgData name="Bachman, Zachary" userId="91f47a40-fed0-45f4-9bd1-0849d532826b" providerId="ADAL" clId="{26789926-116E-3840-8792-6B1165F64942}" dt="2024-07-17T17:11:13.219" v="2479" actId="20577"/>
          <ac:spMkLst>
            <pc:docMk/>
            <pc:sldMk cId="3856333445" sldId="265"/>
            <ac:spMk id="5" creationId="{7610EC75-DCDB-E004-3A8F-0B1AA4139335}"/>
          </ac:spMkLst>
        </pc:spChg>
        <pc:spChg chg="mod">
          <ac:chgData name="Bachman, Zachary" userId="91f47a40-fed0-45f4-9bd1-0849d532826b" providerId="ADAL" clId="{26789926-116E-3840-8792-6B1165F64942}" dt="2024-07-17T17:33:00.359" v="3312" actId="20577"/>
          <ac:spMkLst>
            <pc:docMk/>
            <pc:sldMk cId="3856333445" sldId="265"/>
            <ac:spMk id="6" creationId="{0FE2CD6B-A3E6-F2D9-2968-75D03FF3C59C}"/>
          </ac:spMkLst>
        </pc:spChg>
        <pc:spChg chg="add mod">
          <ac:chgData name="Bachman, Zachary" userId="91f47a40-fed0-45f4-9bd1-0849d532826b" providerId="ADAL" clId="{26789926-116E-3840-8792-6B1165F64942}" dt="2024-07-17T18:14:52.485" v="4076" actId="1076"/>
          <ac:spMkLst>
            <pc:docMk/>
            <pc:sldMk cId="3856333445" sldId="265"/>
            <ac:spMk id="7" creationId="{57959E24-6DBA-427B-716C-7E8703B1F26A}"/>
          </ac:spMkLst>
        </pc:spChg>
        <pc:spChg chg="add mod">
          <ac:chgData name="Bachman, Zachary" userId="91f47a40-fed0-45f4-9bd1-0849d532826b" providerId="ADAL" clId="{26789926-116E-3840-8792-6B1165F64942}" dt="2024-07-17T17:34:07.377" v="3356" actId="1076"/>
          <ac:spMkLst>
            <pc:docMk/>
            <pc:sldMk cId="3856333445" sldId="265"/>
            <ac:spMk id="8" creationId="{2E880A07-72B8-0158-0F3D-6A352C05AC8F}"/>
          </ac:spMkLst>
        </pc:spChg>
        <pc:spChg chg="add mod">
          <ac:chgData name="Bachman, Zachary" userId="91f47a40-fed0-45f4-9bd1-0849d532826b" providerId="ADAL" clId="{26789926-116E-3840-8792-6B1165F64942}" dt="2024-07-17T17:35:54.583" v="3410" actId="20577"/>
          <ac:spMkLst>
            <pc:docMk/>
            <pc:sldMk cId="3856333445" sldId="265"/>
            <ac:spMk id="13" creationId="{D584B062-9C33-495A-B032-F06CE997D0C3}"/>
          </ac:spMkLst>
        </pc:spChg>
        <pc:picChg chg="add mod">
          <ac:chgData name="Bachman, Zachary" userId="91f47a40-fed0-45f4-9bd1-0849d532826b" providerId="ADAL" clId="{26789926-116E-3840-8792-6B1165F64942}" dt="2024-07-17T17:35:29.687" v="3397" actId="1076"/>
          <ac:picMkLst>
            <pc:docMk/>
            <pc:sldMk cId="3856333445" sldId="265"/>
            <ac:picMk id="10" creationId="{A26D5E88-42FD-1B80-ABC0-297F05363E37}"/>
          </ac:picMkLst>
        </pc:picChg>
        <pc:picChg chg="add mod">
          <ac:chgData name="Bachman, Zachary" userId="91f47a40-fed0-45f4-9bd1-0849d532826b" providerId="ADAL" clId="{26789926-116E-3840-8792-6B1165F64942}" dt="2024-07-17T17:35:39.111" v="3400" actId="1076"/>
          <ac:picMkLst>
            <pc:docMk/>
            <pc:sldMk cId="3856333445" sldId="265"/>
            <ac:picMk id="12" creationId="{79F7ED6D-6869-FDD8-2091-7422E0394593}"/>
          </ac:picMkLst>
        </pc:picChg>
        <pc:picChg chg="add mod">
          <ac:chgData name="Bachman, Zachary" userId="91f47a40-fed0-45f4-9bd1-0849d532826b" providerId="ADAL" clId="{26789926-116E-3840-8792-6B1165F64942}" dt="2024-07-17T17:35:51.886" v="3402" actId="1076"/>
          <ac:picMkLst>
            <pc:docMk/>
            <pc:sldMk cId="3856333445" sldId="265"/>
            <ac:picMk id="14" creationId="{BD2A38AB-754D-A681-E5FF-9812C4F2B060}"/>
          </ac:picMkLst>
        </pc:picChg>
        <pc:picChg chg="add mod">
          <ac:chgData name="Bachman, Zachary" userId="91f47a40-fed0-45f4-9bd1-0849d532826b" providerId="ADAL" clId="{26789926-116E-3840-8792-6B1165F64942}" dt="2024-07-17T17:35:51.886" v="3402" actId="1076"/>
          <ac:picMkLst>
            <pc:docMk/>
            <pc:sldMk cId="3856333445" sldId="265"/>
            <ac:picMk id="15" creationId="{927D0B36-3746-602A-AE5F-0FF902530AB4}"/>
          </ac:picMkLst>
        </pc:picChg>
      </pc:sldChg>
      <pc:sldChg chg="addSp delSp modSp new mod modClrScheme chgLayout">
        <pc:chgData name="Bachman, Zachary" userId="91f47a40-fed0-45f4-9bd1-0849d532826b" providerId="ADAL" clId="{26789926-116E-3840-8792-6B1165F64942}" dt="2024-07-15T16:17:26.933" v="2221" actId="20577"/>
        <pc:sldMkLst>
          <pc:docMk/>
          <pc:sldMk cId="1238946282" sldId="266"/>
        </pc:sldMkLst>
        <pc:spChg chg="del mod ord">
          <ac:chgData name="Bachman, Zachary" userId="91f47a40-fed0-45f4-9bd1-0849d532826b" providerId="ADAL" clId="{26789926-116E-3840-8792-6B1165F64942}" dt="2024-07-15T16:10:03.694" v="1703" actId="700"/>
          <ac:spMkLst>
            <pc:docMk/>
            <pc:sldMk cId="1238946282" sldId="266"/>
            <ac:spMk id="2" creationId="{67828ACE-14EF-1C06-0E2C-67463A95DE51}"/>
          </ac:spMkLst>
        </pc:spChg>
        <pc:spChg chg="del">
          <ac:chgData name="Bachman, Zachary" userId="91f47a40-fed0-45f4-9bd1-0849d532826b" providerId="ADAL" clId="{26789926-116E-3840-8792-6B1165F64942}" dt="2024-07-15T16:10:03.694" v="1703" actId="700"/>
          <ac:spMkLst>
            <pc:docMk/>
            <pc:sldMk cId="1238946282" sldId="266"/>
            <ac:spMk id="3" creationId="{13BD17C4-66A4-09F5-9D8C-10C830047ED0}"/>
          </ac:spMkLst>
        </pc:spChg>
        <pc:spChg chg="del mod ord">
          <ac:chgData name="Bachman, Zachary" userId="91f47a40-fed0-45f4-9bd1-0849d532826b" providerId="ADAL" clId="{26789926-116E-3840-8792-6B1165F64942}" dt="2024-07-15T16:10:03.694" v="1703" actId="700"/>
          <ac:spMkLst>
            <pc:docMk/>
            <pc:sldMk cId="1238946282" sldId="266"/>
            <ac:spMk id="4" creationId="{5A667409-B1C1-61AE-1FE0-1E624D8D84F1}"/>
          </ac:spMkLst>
        </pc:spChg>
        <pc:spChg chg="del">
          <ac:chgData name="Bachman, Zachary" userId="91f47a40-fed0-45f4-9bd1-0849d532826b" providerId="ADAL" clId="{26789926-116E-3840-8792-6B1165F64942}" dt="2024-07-15T16:10:03.694" v="1703" actId="700"/>
          <ac:spMkLst>
            <pc:docMk/>
            <pc:sldMk cId="1238946282" sldId="266"/>
            <ac:spMk id="5" creationId="{448D205A-477F-EFE9-D97D-C0791AB3991C}"/>
          </ac:spMkLst>
        </pc:spChg>
        <pc:spChg chg="del">
          <ac:chgData name="Bachman, Zachary" userId="91f47a40-fed0-45f4-9bd1-0849d532826b" providerId="ADAL" clId="{26789926-116E-3840-8792-6B1165F64942}" dt="2024-07-15T16:10:03.694" v="1703" actId="700"/>
          <ac:spMkLst>
            <pc:docMk/>
            <pc:sldMk cId="1238946282" sldId="266"/>
            <ac:spMk id="6" creationId="{5210F15A-719B-77E5-4E06-1604F1A9C098}"/>
          </ac:spMkLst>
        </pc:spChg>
        <pc:spChg chg="add mod ord">
          <ac:chgData name="Bachman, Zachary" userId="91f47a40-fed0-45f4-9bd1-0849d532826b" providerId="ADAL" clId="{26789926-116E-3840-8792-6B1165F64942}" dt="2024-07-15T16:10:05.154" v="1709" actId="20577"/>
          <ac:spMkLst>
            <pc:docMk/>
            <pc:sldMk cId="1238946282" sldId="266"/>
            <ac:spMk id="7" creationId="{6D6A968B-E19F-E006-8C39-167B3C9BCE09}"/>
          </ac:spMkLst>
        </pc:spChg>
        <pc:spChg chg="add mod ord">
          <ac:chgData name="Bachman, Zachary" userId="91f47a40-fed0-45f4-9bd1-0849d532826b" providerId="ADAL" clId="{26789926-116E-3840-8792-6B1165F64942}" dt="2024-07-15T16:17:26.933" v="2221" actId="20577"/>
          <ac:spMkLst>
            <pc:docMk/>
            <pc:sldMk cId="1238946282" sldId="266"/>
            <ac:spMk id="8" creationId="{0F353BB6-30B1-23B5-DAF6-B5B8FC26107C}"/>
          </ac:spMkLst>
        </pc:spChg>
      </pc:sldChg>
      <pc:sldChg chg="addSp delSp modSp new mod modClrScheme chgLayout">
        <pc:chgData name="Bachman, Zachary" userId="91f47a40-fed0-45f4-9bd1-0849d532826b" providerId="ADAL" clId="{26789926-116E-3840-8792-6B1165F64942}" dt="2024-07-17T18:14:40.121" v="4075" actId="20577"/>
        <pc:sldMkLst>
          <pc:docMk/>
          <pc:sldMk cId="1476378001" sldId="267"/>
        </pc:sldMkLst>
        <pc:spChg chg="mod ord">
          <ac:chgData name="Bachman, Zachary" userId="91f47a40-fed0-45f4-9bd1-0849d532826b" providerId="ADAL" clId="{26789926-116E-3840-8792-6B1165F64942}" dt="2024-07-17T17:34:42.145" v="3392" actId="700"/>
          <ac:spMkLst>
            <pc:docMk/>
            <pc:sldMk cId="1476378001" sldId="267"/>
            <ac:spMk id="2" creationId="{D2EE0A5A-E84A-0313-BF6D-C1A2FB52300F}"/>
          </ac:spMkLst>
        </pc:spChg>
        <pc:spChg chg="del">
          <ac:chgData name="Bachman, Zachary" userId="91f47a40-fed0-45f4-9bd1-0849d532826b" providerId="ADAL" clId="{26789926-116E-3840-8792-6B1165F64942}" dt="2024-07-17T17:34:42.145" v="3392" actId="700"/>
          <ac:spMkLst>
            <pc:docMk/>
            <pc:sldMk cId="1476378001" sldId="267"/>
            <ac:spMk id="3" creationId="{45009E10-F40A-8BBF-B4D4-9508E88FCA9B}"/>
          </ac:spMkLst>
        </pc:spChg>
        <pc:spChg chg="del mod ord">
          <ac:chgData name="Bachman, Zachary" userId="91f47a40-fed0-45f4-9bd1-0849d532826b" providerId="ADAL" clId="{26789926-116E-3840-8792-6B1165F64942}" dt="2024-07-17T17:34:42.145" v="3392" actId="700"/>
          <ac:spMkLst>
            <pc:docMk/>
            <pc:sldMk cId="1476378001" sldId="267"/>
            <ac:spMk id="4" creationId="{646E373F-68CB-FE82-A743-0831DD497BF5}"/>
          </ac:spMkLst>
        </pc:spChg>
        <pc:spChg chg="del">
          <ac:chgData name="Bachman, Zachary" userId="91f47a40-fed0-45f4-9bd1-0849d532826b" providerId="ADAL" clId="{26789926-116E-3840-8792-6B1165F64942}" dt="2024-07-17T17:34:42.145" v="3392" actId="700"/>
          <ac:spMkLst>
            <pc:docMk/>
            <pc:sldMk cId="1476378001" sldId="267"/>
            <ac:spMk id="5" creationId="{BF64C69B-853A-9D43-0D89-3A54AE64EE1A}"/>
          </ac:spMkLst>
        </pc:spChg>
        <pc:spChg chg="del">
          <ac:chgData name="Bachman, Zachary" userId="91f47a40-fed0-45f4-9bd1-0849d532826b" providerId="ADAL" clId="{26789926-116E-3840-8792-6B1165F64942}" dt="2024-07-17T17:34:42.145" v="3392" actId="700"/>
          <ac:spMkLst>
            <pc:docMk/>
            <pc:sldMk cId="1476378001" sldId="267"/>
            <ac:spMk id="6" creationId="{555BDBBA-AA30-0CCB-08B3-C7F61DC15588}"/>
          </ac:spMkLst>
        </pc:spChg>
        <pc:spChg chg="add mod ord">
          <ac:chgData name="Bachman, Zachary" userId="91f47a40-fed0-45f4-9bd1-0849d532826b" providerId="ADAL" clId="{26789926-116E-3840-8792-6B1165F64942}" dt="2024-07-17T18:14:40.121" v="4075" actId="20577"/>
          <ac:spMkLst>
            <pc:docMk/>
            <pc:sldMk cId="1476378001" sldId="267"/>
            <ac:spMk id="7" creationId="{7B00FA95-B3B3-D265-48CF-053D17C84175}"/>
          </ac:spMkLst>
        </pc:spChg>
      </pc:sldChg>
    </pc:docChg>
  </pc:docChgLst>
  <pc:docChgLst>
    <pc:chgData name="Bachman, Zachary" userId="S::zcb006@shsu.edu::91f47a40-fed0-45f4-9bd1-0849d532826b" providerId="AD" clId="Web-{7D973C68-CEEE-8453-214F-F16582819FBF}"/>
    <pc:docChg chg="modSld">
      <pc:chgData name="Bachman, Zachary" userId="S::zcb006@shsu.edu::91f47a40-fed0-45f4-9bd1-0849d532826b" providerId="AD" clId="Web-{7D973C68-CEEE-8453-214F-F16582819FBF}" dt="2024-07-25T19:33:13.958" v="90" actId="20577"/>
      <pc:docMkLst>
        <pc:docMk/>
      </pc:docMkLst>
      <pc:sldChg chg="modSp">
        <pc:chgData name="Bachman, Zachary" userId="S::zcb006@shsu.edu::91f47a40-fed0-45f4-9bd1-0849d532826b" providerId="AD" clId="Web-{7D973C68-CEEE-8453-214F-F16582819FBF}" dt="2024-07-25T19:31:37.419" v="52" actId="20577"/>
        <pc:sldMkLst>
          <pc:docMk/>
          <pc:sldMk cId="955352022" sldId="257"/>
        </pc:sldMkLst>
        <pc:spChg chg="mod">
          <ac:chgData name="Bachman, Zachary" userId="S::zcb006@shsu.edu::91f47a40-fed0-45f4-9bd1-0849d532826b" providerId="AD" clId="Web-{7D973C68-CEEE-8453-214F-F16582819FBF}" dt="2024-07-25T19:31:37.419" v="52" actId="20577"/>
          <ac:spMkLst>
            <pc:docMk/>
            <pc:sldMk cId="955352022" sldId="257"/>
            <ac:spMk id="3" creationId="{36959029-4E95-935C-B3B0-27EE9E3C97C1}"/>
          </ac:spMkLst>
        </pc:spChg>
      </pc:sldChg>
      <pc:sldChg chg="modSp">
        <pc:chgData name="Bachman, Zachary" userId="S::zcb006@shsu.edu::91f47a40-fed0-45f4-9bd1-0849d532826b" providerId="AD" clId="Web-{7D973C68-CEEE-8453-214F-F16582819FBF}" dt="2024-07-25T19:32:05.312" v="55" actId="20577"/>
        <pc:sldMkLst>
          <pc:docMk/>
          <pc:sldMk cId="1902099363" sldId="263"/>
        </pc:sldMkLst>
        <pc:spChg chg="mod">
          <ac:chgData name="Bachman, Zachary" userId="S::zcb006@shsu.edu::91f47a40-fed0-45f4-9bd1-0849d532826b" providerId="AD" clId="Web-{7D973C68-CEEE-8453-214F-F16582819FBF}" dt="2024-07-25T19:32:05.312" v="55" actId="20577"/>
          <ac:spMkLst>
            <pc:docMk/>
            <pc:sldMk cId="1902099363" sldId="263"/>
            <ac:spMk id="3" creationId="{E675C333-0561-722F-0EE5-8EBBC0F9A774}"/>
          </ac:spMkLst>
        </pc:spChg>
      </pc:sldChg>
      <pc:sldChg chg="modSp">
        <pc:chgData name="Bachman, Zachary" userId="S::zcb006@shsu.edu::91f47a40-fed0-45f4-9bd1-0849d532826b" providerId="AD" clId="Web-{7D973C68-CEEE-8453-214F-F16582819FBF}" dt="2024-07-25T19:30:38.681" v="27" actId="20577"/>
        <pc:sldMkLst>
          <pc:docMk/>
          <pc:sldMk cId="3856333445" sldId="265"/>
        </pc:sldMkLst>
        <pc:spChg chg="mod">
          <ac:chgData name="Bachman, Zachary" userId="S::zcb006@shsu.edu::91f47a40-fed0-45f4-9bd1-0849d532826b" providerId="AD" clId="Web-{7D973C68-CEEE-8453-214F-F16582819FBF}" dt="2024-07-25T19:30:38.681" v="27" actId="20577"/>
          <ac:spMkLst>
            <pc:docMk/>
            <pc:sldMk cId="3856333445" sldId="265"/>
            <ac:spMk id="4" creationId="{563C5F47-8179-03B2-3500-CFE21CD9818D}"/>
          </ac:spMkLst>
        </pc:spChg>
      </pc:sldChg>
      <pc:sldChg chg="modSp">
        <pc:chgData name="Bachman, Zachary" userId="S::zcb006@shsu.edu::91f47a40-fed0-45f4-9bd1-0849d532826b" providerId="AD" clId="Web-{7D973C68-CEEE-8453-214F-F16582819FBF}" dt="2024-07-25T19:33:13.958" v="90" actId="20577"/>
        <pc:sldMkLst>
          <pc:docMk/>
          <pc:sldMk cId="1476378001" sldId="267"/>
        </pc:sldMkLst>
        <pc:spChg chg="mod">
          <ac:chgData name="Bachman, Zachary" userId="S::zcb006@shsu.edu::91f47a40-fed0-45f4-9bd1-0849d532826b" providerId="AD" clId="Web-{7D973C68-CEEE-8453-214F-F16582819FBF}" dt="2024-07-25T19:33:13.958" v="90" actId="20577"/>
          <ac:spMkLst>
            <pc:docMk/>
            <pc:sldMk cId="1476378001" sldId="267"/>
            <ac:spMk id="7" creationId="{7B00FA95-B3B3-D265-48CF-053D17C84175}"/>
          </ac:spMkLst>
        </pc:spChg>
      </pc:sldChg>
    </pc:docChg>
  </pc:docChgLst>
  <pc:docChgLst>
    <pc:chgData name="Bachman, Zachary" userId="S::zcb006@shsu.edu::91f47a40-fed0-45f4-9bd1-0849d532826b" providerId="AD" clId="Web-{99EC93AA-611A-1F2D-CC59-4E63D6AACF48}"/>
    <pc:docChg chg="modSld">
      <pc:chgData name="Bachman, Zachary" userId="S::zcb006@shsu.edu::91f47a40-fed0-45f4-9bd1-0849d532826b" providerId="AD" clId="Web-{99EC93AA-611A-1F2D-CC59-4E63D6AACF48}" dt="2024-07-26T17:56:23.303" v="75" actId="1076"/>
      <pc:docMkLst>
        <pc:docMk/>
      </pc:docMkLst>
      <pc:sldChg chg="modSp">
        <pc:chgData name="Bachman, Zachary" userId="S::zcb006@shsu.edu::91f47a40-fed0-45f4-9bd1-0849d532826b" providerId="AD" clId="Web-{99EC93AA-611A-1F2D-CC59-4E63D6AACF48}" dt="2024-07-26T16:20:34.285" v="8" actId="20577"/>
        <pc:sldMkLst>
          <pc:docMk/>
          <pc:sldMk cId="955352022" sldId="257"/>
        </pc:sldMkLst>
        <pc:spChg chg="mod">
          <ac:chgData name="Bachman, Zachary" userId="S::zcb006@shsu.edu::91f47a40-fed0-45f4-9bd1-0849d532826b" providerId="AD" clId="Web-{99EC93AA-611A-1F2D-CC59-4E63D6AACF48}" dt="2024-07-26T16:20:34.285" v="8" actId="20577"/>
          <ac:spMkLst>
            <pc:docMk/>
            <pc:sldMk cId="955352022" sldId="257"/>
            <ac:spMk id="3" creationId="{36959029-4E95-935C-B3B0-27EE9E3C97C1}"/>
          </ac:spMkLst>
        </pc:spChg>
      </pc:sldChg>
      <pc:sldChg chg="modSp">
        <pc:chgData name="Bachman, Zachary" userId="S::zcb006@shsu.edu::91f47a40-fed0-45f4-9bd1-0849d532826b" providerId="AD" clId="Web-{99EC93AA-611A-1F2D-CC59-4E63D6AACF48}" dt="2024-07-26T17:55:15.192" v="39" actId="20577"/>
        <pc:sldMkLst>
          <pc:docMk/>
          <pc:sldMk cId="2324992992" sldId="261"/>
        </pc:sldMkLst>
        <pc:spChg chg="mod">
          <ac:chgData name="Bachman, Zachary" userId="S::zcb006@shsu.edu::91f47a40-fed0-45f4-9bd1-0849d532826b" providerId="AD" clId="Web-{99EC93AA-611A-1F2D-CC59-4E63D6AACF48}" dt="2024-07-26T16:22:51.695" v="23" actId="20577"/>
          <ac:spMkLst>
            <pc:docMk/>
            <pc:sldMk cId="2324992992" sldId="261"/>
            <ac:spMk id="7" creationId="{EE670A8E-EBEE-D479-FD1B-4E9BDC3C1366}"/>
          </ac:spMkLst>
        </pc:spChg>
        <pc:spChg chg="mod">
          <ac:chgData name="Bachman, Zachary" userId="S::zcb006@shsu.edu::91f47a40-fed0-45f4-9bd1-0849d532826b" providerId="AD" clId="Web-{99EC93AA-611A-1F2D-CC59-4E63D6AACF48}" dt="2024-07-26T17:55:15.192" v="39" actId="20577"/>
          <ac:spMkLst>
            <pc:docMk/>
            <pc:sldMk cId="2324992992" sldId="261"/>
            <ac:spMk id="9" creationId="{48C1FDB9-0799-AAD1-0B97-80E144043D75}"/>
          </ac:spMkLst>
        </pc:spChg>
      </pc:sldChg>
      <pc:sldChg chg="modSp">
        <pc:chgData name="Bachman, Zachary" userId="S::zcb006@shsu.edu::91f47a40-fed0-45f4-9bd1-0849d532826b" providerId="AD" clId="Web-{99EC93AA-611A-1F2D-CC59-4E63D6AACF48}" dt="2024-07-26T16:22:08.506" v="10" actId="20577"/>
        <pc:sldMkLst>
          <pc:docMk/>
          <pc:sldMk cId="1902099363" sldId="263"/>
        </pc:sldMkLst>
        <pc:spChg chg="mod">
          <ac:chgData name="Bachman, Zachary" userId="S::zcb006@shsu.edu::91f47a40-fed0-45f4-9bd1-0849d532826b" providerId="AD" clId="Web-{99EC93AA-611A-1F2D-CC59-4E63D6AACF48}" dt="2024-07-26T16:22:08.506" v="10" actId="20577"/>
          <ac:spMkLst>
            <pc:docMk/>
            <pc:sldMk cId="1902099363" sldId="263"/>
            <ac:spMk id="3" creationId="{E675C333-0561-722F-0EE5-8EBBC0F9A774}"/>
          </ac:spMkLst>
        </pc:spChg>
      </pc:sldChg>
      <pc:sldChg chg="addSp delSp modSp">
        <pc:chgData name="Bachman, Zachary" userId="S::zcb006@shsu.edu::91f47a40-fed0-45f4-9bd1-0849d532826b" providerId="AD" clId="Web-{99EC93AA-611A-1F2D-CC59-4E63D6AACF48}" dt="2024-07-26T17:56:23.303" v="75" actId="1076"/>
        <pc:sldMkLst>
          <pc:docMk/>
          <pc:sldMk cId="3856333445" sldId="265"/>
        </pc:sldMkLst>
        <pc:spChg chg="mod">
          <ac:chgData name="Bachman, Zachary" userId="S::zcb006@shsu.edu::91f47a40-fed0-45f4-9bd1-0849d532826b" providerId="AD" clId="Web-{99EC93AA-611A-1F2D-CC59-4E63D6AACF48}" dt="2024-07-26T17:56:23.303" v="75" actId="1076"/>
          <ac:spMkLst>
            <pc:docMk/>
            <pc:sldMk cId="3856333445" sldId="265"/>
            <ac:spMk id="7" creationId="{57959E24-6DBA-427B-716C-7E8703B1F26A}"/>
          </ac:spMkLst>
        </pc:spChg>
        <pc:spChg chg="add del mod">
          <ac:chgData name="Bachman, Zachary" userId="S::zcb006@shsu.edu::91f47a40-fed0-45f4-9bd1-0849d532826b" providerId="AD" clId="Web-{99EC93AA-611A-1F2D-CC59-4E63D6AACF48}" dt="2024-07-26T17:56:19.413" v="74"/>
          <ac:spMkLst>
            <pc:docMk/>
            <pc:sldMk cId="3856333445" sldId="265"/>
            <ac:spMk id="9" creationId="{CF294A1E-E46C-0E64-6111-497B97A4906A}"/>
          </ac:spMkLst>
        </pc:spChg>
      </pc:sldChg>
      <pc:sldChg chg="modSp">
        <pc:chgData name="Bachman, Zachary" userId="S::zcb006@shsu.edu::91f47a40-fed0-45f4-9bd1-0849d532826b" providerId="AD" clId="Web-{99EC93AA-611A-1F2D-CC59-4E63D6AACF48}" dt="2024-07-26T17:55:38.286" v="43" actId="20577"/>
        <pc:sldMkLst>
          <pc:docMk/>
          <pc:sldMk cId="1476378001" sldId="267"/>
        </pc:sldMkLst>
        <pc:spChg chg="mod">
          <ac:chgData name="Bachman, Zachary" userId="S::zcb006@shsu.edu::91f47a40-fed0-45f4-9bd1-0849d532826b" providerId="AD" clId="Web-{99EC93AA-611A-1F2D-CC59-4E63D6AACF48}" dt="2024-07-26T17:55:38.286" v="43" actId="20577"/>
          <ac:spMkLst>
            <pc:docMk/>
            <pc:sldMk cId="1476378001" sldId="267"/>
            <ac:spMk id="7" creationId="{7B00FA95-B3B3-D265-48CF-053D17C8417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9918E-F3D2-383A-074D-29F96338C8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9C4312-2B69-8613-9980-1138D4423A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6BE5C3-891B-4FD2-602B-C8BA1DF98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E45A-333B-7342-8FB5-012FD3F72B76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00639B-4EBC-5FC5-A63D-B04AADF1B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8894BD-AF4D-1E36-C3B2-699AB148B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A5FC-37ED-9043-AC86-2CBFD49DA6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769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0548C-15E4-D134-957D-4956F28E0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5A5EC2-6595-B87F-95D9-A26502BBD4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ABD5B7-7495-7D70-0A96-0F1F70706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E45A-333B-7342-8FB5-012FD3F72B76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016337-4522-F903-5DDC-B6893014B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61B6A5-F948-39A8-FC5A-80AD55828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A5FC-37ED-9043-AC86-2CBFD49DA6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572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44CCE3-C222-279F-A2F3-6A94C1BE6F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C7A7BB-D1BA-5482-0AA7-5838856021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DBB76-0013-56A9-93D9-B5D54DE569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E45A-333B-7342-8FB5-012FD3F72B76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BFF066-E1E4-3549-37B5-83EECCA14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B0338-00A7-030A-B8AB-1B297B9AD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A5FC-37ED-9043-AC86-2CBFD49DA6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815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AAAD0-3711-DCB4-E2A2-86E54BBBF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D043BF-79D7-E26C-D7AB-32A4BE8D31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5D9DBE-8014-2CBA-8861-9465371B7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E45A-333B-7342-8FB5-012FD3F72B76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3281C5-A480-A0A3-F245-B18A0FD46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A80B7F-88D7-9DA3-50D7-F4588F2EC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A5FC-37ED-9043-AC86-2CBFD49DA6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216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8B872-6CE2-4231-63F5-9C088904B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C17001-B41D-7121-3539-CE33115542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DB16A-40B1-DDC9-68D7-6F67C1121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E45A-333B-7342-8FB5-012FD3F72B76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BD7396-BE53-106E-1150-2EF4C2287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CEA71C-97D6-8B63-93A0-840D69CEB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A5FC-37ED-9043-AC86-2CBFD49DA6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868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FC669-943B-F1F5-5D2D-942D673B4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85CD7F-9F79-54A3-AED8-173A5C6357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E39D67-83F9-B7EE-109D-062BB6709C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45659A-5A13-9781-CD85-6F6ED1CD2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E45A-333B-7342-8FB5-012FD3F72B76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AAA1B8-DAF2-8AB0-0027-BEE3AC087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D976F2-AB8F-C2E8-6A0B-EE0F73A30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A5FC-37ED-9043-AC86-2CBFD49DA6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002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9BBB3-8605-622F-FD1C-705ADE853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D29D17-02C1-23D7-77F3-4B62FC8E17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97EA73-88FD-212D-7FEE-C0FFF2CEBF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DEA09F-66C5-1713-5099-B19EB57921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A83C0D-2FA5-53FE-CDA8-48032906E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14F92C-70BC-2FF4-D1AC-09EE3EADF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E45A-333B-7342-8FB5-012FD3F72B76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09EAFF-8937-2910-F038-A7855BE4F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53E94A-F2E2-BAAC-C833-86F6B9834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A5FC-37ED-9043-AC86-2CBFD49DA6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639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70587-3632-3FEA-D5A0-A540E5400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6A23FF-4E03-D69E-3811-9819D70C8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E45A-333B-7342-8FB5-012FD3F72B76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CC900D-D5E0-2020-B04F-04B981244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C40634-D7C7-CC46-36A6-1B06DA8E9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A5FC-37ED-9043-AC86-2CBFD49DA6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131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70ABD3-724A-86BC-C2F6-4498F6A54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E45A-333B-7342-8FB5-012FD3F72B76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E48DD1-66FC-AEEA-BDB1-236771BB0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D04E5-694A-F055-3A8D-3A36DAA0D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A5FC-37ED-9043-AC86-2CBFD49DA6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253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D1B6C-A915-EBCA-79E5-685E17F16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26CCE6-91B8-86E7-7A3F-4E527E3A8C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767AB8-EC66-3731-2571-E436F10F4D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7368B2-84F6-ADA6-7C58-9AB899D27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E45A-333B-7342-8FB5-012FD3F72B76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C2AC02-DDB0-0087-479E-F8204D1DE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AB8EE7-0AA6-9830-9874-D7DCCB348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A5FC-37ED-9043-AC86-2CBFD49DA6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714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ED928-4091-D056-20A2-32CAC286F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4E9A82-EF7F-B118-AC7F-33143CEF79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B60E1F-B9B2-F4A0-FFB7-D8B56E3495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3C0D15-5727-BC03-F290-6A7675937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E45A-333B-7342-8FB5-012FD3F72B76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5C8999-60A8-D7A8-A973-C456071E9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7BDADC-CCC1-0FB6-8CDC-448935AED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7A5FC-37ED-9043-AC86-2CBFD49DA6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800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8FF28-FDA5-08E8-10F8-FFD4D6535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2D49DC-0A83-EFBC-16F6-F846164EC5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C60B8C-5223-01CF-1DB4-341704E943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2C3E45A-333B-7342-8FB5-012FD3F72B76}" type="datetimeFigureOut">
              <a:rPr lang="en-US" smtClean="0"/>
              <a:t>7/26/2024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8C2BE1-1C67-82D6-A0F9-A1BB46EC3F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D73959-CA6C-2C0F-C535-CA990A9880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5C7A5FC-37ED-9043-AC86-2CBFD49DA6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545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281DA-CA8C-AC7F-889C-F2E3EF3729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Utilitarianism for Public Health Ethics: </a:t>
            </a:r>
            <a:br>
              <a:rPr lang="en-US" dirty="0"/>
            </a:br>
            <a:r>
              <a:rPr lang="en-US" dirty="0"/>
              <a:t>The Basics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D31AC4-9C47-81D5-46AD-DC3591EEB8B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9175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921A9-E4A8-E303-D0C6-C73BCF87F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Evaluating Our Two Policy Options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7103A6-07D0-FC1A-8AC1-C984D2BD49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Policy 1: Mask Mandate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3C5F47-8179-03B2-3500-CFE21CD9818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Benefits</a:t>
            </a:r>
          </a:p>
          <a:p>
            <a:pPr lvl="1"/>
            <a:r>
              <a:rPr lang="en-US" dirty="0"/>
              <a:t>Reduction in illness and death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Harms</a:t>
            </a:r>
          </a:p>
          <a:p>
            <a:pPr lvl="1"/>
            <a:r>
              <a:rPr lang="en-US" dirty="0"/>
              <a:t>Annoyance to public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10EC75-DCDB-E004-3A8F-0B1AA41393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Policy 2: Stay at home order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E2CD6B-A3E6-F2D9-2968-75D03FF3C59C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Benefits </a:t>
            </a:r>
          </a:p>
          <a:p>
            <a:pPr lvl="1"/>
            <a:r>
              <a:rPr lang="en-US" dirty="0"/>
              <a:t>Large reductions in illness and death</a:t>
            </a:r>
          </a:p>
          <a:p>
            <a:pPr lvl="1"/>
            <a:endParaRPr lang="en-US" dirty="0"/>
          </a:p>
          <a:p>
            <a:r>
              <a:rPr lang="en-US" dirty="0"/>
              <a:t>Harms</a:t>
            </a:r>
          </a:p>
          <a:p>
            <a:pPr lvl="1"/>
            <a:r>
              <a:rPr lang="en-US" dirty="0"/>
              <a:t>High economic costs</a:t>
            </a:r>
          </a:p>
          <a:p>
            <a:pPr lvl="1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959E24-6DBA-427B-716C-7E8703B1F26A}"/>
              </a:ext>
            </a:extLst>
          </p:cNvPr>
          <p:cNvSpPr txBox="1"/>
          <p:nvPr/>
        </p:nvSpPr>
        <p:spPr>
          <a:xfrm>
            <a:off x="4268240" y="5890213"/>
            <a:ext cx="268013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Are there other benefits and harms to consider?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880A07-72B8-0158-0F3D-6A352C05AC8F}"/>
              </a:ext>
            </a:extLst>
          </p:cNvPr>
          <p:cNvSpPr txBox="1"/>
          <p:nvPr/>
        </p:nvSpPr>
        <p:spPr>
          <a:xfrm>
            <a:off x="4877840" y="3429000"/>
            <a:ext cx="14609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Increase to happiness</a:t>
            </a:r>
          </a:p>
        </p:txBody>
      </p:sp>
      <p:pic>
        <p:nvPicPr>
          <p:cNvPr id="10" name="Graphic 9" descr="Back outline">
            <a:extLst>
              <a:ext uri="{FF2B5EF4-FFF2-40B4-BE49-F238E27FC236}">
                <a16:creationId xmlns:a16="http://schemas.microsoft.com/office/drawing/2014/main" id="{A26D5E88-42FD-1B80-ABC0-297F05363E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4131800">
            <a:off x="4005871" y="3290733"/>
            <a:ext cx="814105" cy="814105"/>
          </a:xfrm>
          <a:prstGeom prst="rect">
            <a:avLst/>
          </a:prstGeom>
        </p:spPr>
      </p:pic>
      <p:pic>
        <p:nvPicPr>
          <p:cNvPr id="12" name="Graphic 11" descr="Back outline">
            <a:extLst>
              <a:ext uri="{FF2B5EF4-FFF2-40B4-BE49-F238E27FC236}">
                <a16:creationId xmlns:a16="http://schemas.microsoft.com/office/drawing/2014/main" id="{79F7ED6D-6869-FDD8-2091-7422E03945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7370829">
            <a:off x="6049719" y="3258079"/>
            <a:ext cx="914400" cy="9144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584B062-9C33-495A-B032-F06CE997D0C3}"/>
              </a:ext>
            </a:extLst>
          </p:cNvPr>
          <p:cNvSpPr txBox="1"/>
          <p:nvPr/>
        </p:nvSpPr>
        <p:spPr>
          <a:xfrm>
            <a:off x="4877840" y="4974113"/>
            <a:ext cx="14609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Decrease to happiness</a:t>
            </a:r>
          </a:p>
        </p:txBody>
      </p:sp>
      <p:pic>
        <p:nvPicPr>
          <p:cNvPr id="14" name="Graphic 13" descr="Back outline">
            <a:extLst>
              <a:ext uri="{FF2B5EF4-FFF2-40B4-BE49-F238E27FC236}">
                <a16:creationId xmlns:a16="http://schemas.microsoft.com/office/drawing/2014/main" id="{BD2A38AB-754D-A681-E5FF-9812C4F2B0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4131800">
            <a:off x="4005871" y="4835846"/>
            <a:ext cx="814105" cy="814105"/>
          </a:xfrm>
          <a:prstGeom prst="rect">
            <a:avLst/>
          </a:prstGeom>
        </p:spPr>
      </p:pic>
      <p:pic>
        <p:nvPicPr>
          <p:cNvPr id="15" name="Graphic 14" descr="Back outline">
            <a:extLst>
              <a:ext uri="{FF2B5EF4-FFF2-40B4-BE49-F238E27FC236}">
                <a16:creationId xmlns:a16="http://schemas.microsoft.com/office/drawing/2014/main" id="{927D0B36-3746-602A-AE5F-0FF902530A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7370829">
            <a:off x="6049719" y="480319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3334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E0A5A-E84A-0313-BF6D-C1A2FB523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policy do we choose?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B00FA95-B3B3-D265-48CF-053D17C841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Notice that the harms of policy 2 are much greater than those associated with policy 1.</a:t>
            </a:r>
          </a:p>
          <a:p>
            <a:r>
              <a:rPr lang="en-US" dirty="0"/>
              <a:t>Do the benefits of policy 2 justify the harms it causes?</a:t>
            </a:r>
          </a:p>
          <a:p>
            <a:pPr lvl="1"/>
            <a:r>
              <a:rPr lang="en-US" dirty="0"/>
              <a:t>Answering this question will depend on the  particulars of the pathogen we are considering.</a:t>
            </a:r>
          </a:p>
          <a:p>
            <a:pPr lvl="2"/>
            <a:r>
              <a:rPr lang="en-US" dirty="0"/>
              <a:t>What is the R</a:t>
            </a:r>
            <a:r>
              <a:rPr lang="en-US" baseline="-25000" dirty="0"/>
              <a:t>0</a:t>
            </a:r>
            <a:r>
              <a:rPr lang="en-US" dirty="0"/>
              <a:t>?</a:t>
            </a:r>
          </a:p>
          <a:p>
            <a:pPr lvl="2"/>
            <a:r>
              <a:rPr lang="en-US" dirty="0">
                <a:ea typeface="+mn-lt"/>
                <a:cs typeface="+mn-lt"/>
              </a:rPr>
              <a:t>What is the transmission method?</a:t>
            </a:r>
          </a:p>
          <a:p>
            <a:pPr lvl="2"/>
            <a:r>
              <a:rPr lang="en-US" dirty="0"/>
              <a:t>How deadly is the pathogen?</a:t>
            </a:r>
          </a:p>
          <a:p>
            <a:pPr marL="514350" indent="-514350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3780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D6A968B-E19F-E006-8C39-167B3C9BC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F353BB6-30B1-23B5-DAF6-B5B8FC2610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According to utilitarianism we should choose public health policies that produce the greatest net benefit for society</a:t>
            </a:r>
          </a:p>
          <a:p>
            <a:pPr lvl="1"/>
            <a:r>
              <a:rPr lang="en-US" dirty="0"/>
              <a:t>Reduce illness, disability, and death</a:t>
            </a:r>
          </a:p>
          <a:p>
            <a:pPr lvl="1"/>
            <a:r>
              <a:rPr lang="en-US" dirty="0"/>
              <a:t>Increase health of the public</a:t>
            </a:r>
          </a:p>
          <a:p>
            <a:pPr lvl="1"/>
            <a:endParaRPr lang="en-US" dirty="0"/>
          </a:p>
          <a:p>
            <a:r>
              <a:rPr lang="en-US" dirty="0"/>
              <a:t>To apply utilitarianism:</a:t>
            </a:r>
          </a:p>
          <a:p>
            <a:pPr lvl="1"/>
            <a:r>
              <a:rPr lang="en-US" dirty="0"/>
              <a:t>Compare competing policy options</a:t>
            </a:r>
          </a:p>
          <a:p>
            <a:pPr lvl="1"/>
            <a:r>
              <a:rPr lang="en-US" dirty="0"/>
              <a:t>Choose the policy option that has the greatest public health benefit</a:t>
            </a:r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946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EC67E-E8EB-B455-B81D-C5F69E0AE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959029-4E95-935C-B3B0-27EE9E3C97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514350" indent="-514350">
              <a:buAutoNum type="arabicPeriod"/>
            </a:pPr>
            <a:r>
              <a:rPr lang="en-US" dirty="0"/>
              <a:t>Define the principle of utility</a:t>
            </a:r>
          </a:p>
          <a:p>
            <a:pPr marL="514350" indent="-514350">
              <a:buAutoNum type="arabicPeriod"/>
            </a:pPr>
            <a:r>
              <a:rPr lang="en-US" dirty="0"/>
              <a:t>Apply the principle of utility in the context of public health</a:t>
            </a:r>
          </a:p>
        </p:txBody>
      </p:sp>
    </p:spTree>
    <p:extLst>
      <p:ext uri="{BB962C8B-B14F-4D97-AF65-F5344CB8AC3E}">
        <p14:creationId xmlns:p14="http://schemas.microsoft.com/office/powerpoint/2010/main" val="955352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D41B6-2E79-5080-084C-45930DDFC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Utilitarianism?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6A104-8F34-1DCF-D788-ECCD24725D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Utilitarianism is a moral theory originating in 19</a:t>
            </a:r>
            <a:r>
              <a:rPr lang="en-US" baseline="30000" dirty="0"/>
              <a:t>th</a:t>
            </a:r>
            <a:r>
              <a:rPr lang="en-US" dirty="0"/>
              <a:t> century Britain</a:t>
            </a:r>
          </a:p>
          <a:p>
            <a:pPr lvl="1"/>
            <a:r>
              <a:rPr lang="en-US" dirty="0"/>
              <a:t>Important Utilitarian thinkers:</a:t>
            </a:r>
          </a:p>
          <a:p>
            <a:pPr lvl="2"/>
            <a:r>
              <a:rPr lang="en-US" dirty="0"/>
              <a:t>Jeremy Bentham</a:t>
            </a:r>
          </a:p>
          <a:p>
            <a:pPr lvl="2"/>
            <a:r>
              <a:rPr lang="en-US" dirty="0"/>
              <a:t>John Stuart Mill</a:t>
            </a:r>
          </a:p>
          <a:p>
            <a:pPr lvl="2"/>
            <a:r>
              <a:rPr lang="en-US" dirty="0"/>
              <a:t>Henry Sidgwick</a:t>
            </a:r>
          </a:p>
          <a:p>
            <a:pPr lvl="2"/>
            <a:endParaRPr lang="en-US" dirty="0"/>
          </a:p>
          <a:p>
            <a:r>
              <a:rPr lang="en-US" dirty="0"/>
              <a:t>We should choose those policies that produce the greatest net benefit for society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755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3391C-A860-A537-E793-A82AAB6FA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Principle of Utility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C46AA0-4898-6D35-9743-222F7421FC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right public policies are those which maximize utility; public policies which fail to maximize utility are wrong. </a:t>
            </a:r>
          </a:p>
          <a:p>
            <a:endParaRPr lang="en-US" dirty="0"/>
          </a:p>
          <a:p>
            <a:r>
              <a:rPr lang="en-US" dirty="0"/>
              <a:t>Utility = the level of happiness in society</a:t>
            </a:r>
          </a:p>
          <a:p>
            <a:endParaRPr lang="en-US" dirty="0"/>
          </a:p>
          <a:p>
            <a:r>
              <a:rPr lang="en-US" dirty="0"/>
              <a:t>In the context of public health:</a:t>
            </a:r>
          </a:p>
          <a:p>
            <a:pPr lvl="1"/>
            <a:r>
              <a:rPr lang="en-US" dirty="0"/>
              <a:t> Choose those public health policies which will result in the greatest level of happiness for society</a:t>
            </a:r>
          </a:p>
        </p:txBody>
      </p:sp>
    </p:spTree>
    <p:extLst>
      <p:ext uri="{BB962C8B-B14F-4D97-AF65-F5344CB8AC3E}">
        <p14:creationId xmlns:p14="http://schemas.microsoft.com/office/powerpoint/2010/main" val="1184466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DB8E8-8322-E322-8E7A-BF57379C2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happiness?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19BBC7-3DA6-9E33-F99B-A42D0F3711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Many different theories</a:t>
            </a:r>
          </a:p>
          <a:p>
            <a:pPr lvl="1"/>
            <a:r>
              <a:rPr lang="en-US" dirty="0"/>
              <a:t>Hedonism: Happiness consists in pleasure and the absence of pain</a:t>
            </a:r>
          </a:p>
          <a:p>
            <a:pPr lvl="1"/>
            <a:r>
              <a:rPr lang="en-US" dirty="0"/>
              <a:t>Perfectionism: Happiness consists in humans exercising those capacities that make them humans</a:t>
            </a:r>
          </a:p>
          <a:p>
            <a:pPr lvl="1"/>
            <a:r>
              <a:rPr lang="en-US" dirty="0"/>
              <a:t>Objective List Theories: Happiness consists in realizing or achieving certain “objective goods,” or things all reasonable people recognize as valuable.</a:t>
            </a:r>
          </a:p>
        </p:txBody>
      </p:sp>
    </p:spTree>
    <p:extLst>
      <p:ext uri="{BB962C8B-B14F-4D97-AF65-F5344CB8AC3E}">
        <p14:creationId xmlns:p14="http://schemas.microsoft.com/office/powerpoint/2010/main" val="128670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DB8E8-8322-E322-8E7A-BF57379C2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happiness?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19BBC7-3DA6-9E33-F99B-A42D0F3711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the context of public health:</a:t>
            </a:r>
          </a:p>
          <a:p>
            <a:pPr lvl="1"/>
            <a:r>
              <a:rPr lang="en-US" dirty="0"/>
              <a:t>Illness, disability, and death involve suffering</a:t>
            </a:r>
          </a:p>
          <a:p>
            <a:pPr lvl="1"/>
            <a:r>
              <a:rPr lang="en-US" dirty="0"/>
              <a:t>Being healthy makes people more happy</a:t>
            </a:r>
          </a:p>
          <a:p>
            <a:pPr lvl="1"/>
            <a:endParaRPr lang="en-US" dirty="0"/>
          </a:p>
          <a:p>
            <a:r>
              <a:rPr lang="en-US" dirty="0"/>
              <a:t>To promote happiness, public health officials can: </a:t>
            </a:r>
          </a:p>
          <a:p>
            <a:pPr lvl="1"/>
            <a:r>
              <a:rPr lang="en-US" dirty="0"/>
              <a:t>Enact policies that reduce illness, disability, and death</a:t>
            </a:r>
          </a:p>
          <a:p>
            <a:pPr lvl="1"/>
            <a:r>
              <a:rPr lang="en-US" dirty="0"/>
              <a:t>Enact policies that promote health</a:t>
            </a:r>
          </a:p>
        </p:txBody>
      </p:sp>
    </p:spTree>
    <p:extLst>
      <p:ext uri="{BB962C8B-B14F-4D97-AF65-F5344CB8AC3E}">
        <p14:creationId xmlns:p14="http://schemas.microsoft.com/office/powerpoint/2010/main" val="2508784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68D304-9891-8B38-4119-530B787AD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Applying the Principle of Utility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C97FC7-5B84-1E3D-E8B0-CBF995E4A2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603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E2629-7488-5C4B-3A82-1FF30AEE9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Scenario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75C333-0561-722F-0EE5-8EBBC0F9A7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A respiratory pathogen is coursing through the community causing illness and death.</a:t>
            </a:r>
          </a:p>
          <a:p>
            <a:endParaRPr lang="en-US" dirty="0"/>
          </a:p>
          <a:p>
            <a:r>
              <a:rPr lang="en-US" dirty="0"/>
              <a:t>As public health officials, we are tasked with recommending a policy to fight the pathogens</a:t>
            </a:r>
          </a:p>
          <a:p>
            <a:endParaRPr lang="en-US" dirty="0"/>
          </a:p>
          <a:p>
            <a:r>
              <a:rPr lang="en-US" dirty="0"/>
              <a:t>Aim: offer a utilitarian analysis of two policy proposals</a:t>
            </a:r>
          </a:p>
        </p:txBody>
      </p:sp>
    </p:spTree>
    <p:extLst>
      <p:ext uri="{BB962C8B-B14F-4D97-AF65-F5344CB8AC3E}">
        <p14:creationId xmlns:p14="http://schemas.microsoft.com/office/powerpoint/2010/main" val="1902099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75C24-8090-D525-7C1C-7788B3D8B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Policy Options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61930FA-E500-FCC7-49BE-FFD976315D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Policy 1: Mask mandate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E670A8E-EBEE-D479-FD1B-4E9BDC3C136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Health Benefit</a:t>
            </a:r>
          </a:p>
          <a:p>
            <a:pPr lvl="1"/>
            <a:r>
              <a:rPr lang="en-US" dirty="0"/>
              <a:t>Modest reduction in transmission of pathogen</a:t>
            </a:r>
          </a:p>
          <a:p>
            <a:pPr lvl="2"/>
            <a:r>
              <a:rPr lang="en-US" dirty="0"/>
              <a:t>Reduce illness</a:t>
            </a:r>
          </a:p>
          <a:p>
            <a:pPr lvl="2"/>
            <a:r>
              <a:rPr lang="en-US" dirty="0"/>
              <a:t>Reduce death</a:t>
            </a:r>
          </a:p>
          <a:p>
            <a:r>
              <a:rPr lang="en-US"/>
              <a:t>Harm</a:t>
            </a:r>
          </a:p>
          <a:p>
            <a:pPr lvl="1"/>
            <a:r>
              <a:rPr lang="en-US"/>
              <a:t>Annoyance to public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05F6607-BB96-CFC3-970F-168D1BFAE4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Policy 2: Stay at home order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8C1FDB9-0799-AAD1-0B97-80E144043D7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Health Benefit</a:t>
            </a:r>
          </a:p>
          <a:p>
            <a:pPr lvl="1"/>
            <a:r>
              <a:rPr lang="en-US" dirty="0"/>
              <a:t>Greatly reduce transmission of pathogen</a:t>
            </a:r>
          </a:p>
          <a:p>
            <a:pPr lvl="2"/>
            <a:r>
              <a:rPr lang="en-US" dirty="0"/>
              <a:t>Large reduction in illness</a:t>
            </a:r>
          </a:p>
          <a:p>
            <a:pPr lvl="2"/>
            <a:r>
              <a:rPr lang="en-US" dirty="0"/>
              <a:t>Large reduction in death</a:t>
            </a:r>
          </a:p>
          <a:p>
            <a:pPr lvl="2"/>
            <a:endParaRPr lang="en-US" dirty="0"/>
          </a:p>
          <a:p>
            <a:r>
              <a:rPr lang="en-US" dirty="0"/>
              <a:t>Harm</a:t>
            </a:r>
          </a:p>
          <a:p>
            <a:pPr lvl="1"/>
            <a:r>
              <a:rPr lang="en-US" dirty="0"/>
              <a:t>High economic costs</a:t>
            </a:r>
          </a:p>
        </p:txBody>
      </p:sp>
    </p:spTree>
    <p:extLst>
      <p:ext uri="{BB962C8B-B14F-4D97-AF65-F5344CB8AC3E}">
        <p14:creationId xmlns:p14="http://schemas.microsoft.com/office/powerpoint/2010/main" val="2324992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7A2C8CB404A0459EF050BAE19411F8" ma:contentTypeVersion="10" ma:contentTypeDescription="Create a new document." ma:contentTypeScope="" ma:versionID="0cdd721e61976910eb9418d59eb5efa2">
  <xsd:schema xmlns:xsd="http://www.w3.org/2001/XMLSchema" xmlns:xs="http://www.w3.org/2001/XMLSchema" xmlns:p="http://schemas.microsoft.com/office/2006/metadata/properties" xmlns:ns2="9913ee0c-ea28-47db-8eb9-6b9dd5486334" xmlns:ns3="50f2394c-d1aa-4edf-954e-a7f5f6d00f52" targetNamespace="http://schemas.microsoft.com/office/2006/metadata/properties" ma:root="true" ma:fieldsID="80ddd9d3224077bbef1be8068d22b79f" ns2:_="" ns3:_="">
    <xsd:import namespace="9913ee0c-ea28-47db-8eb9-6b9dd5486334"/>
    <xsd:import namespace="50f2394c-d1aa-4edf-954e-a7f5f6d00f5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13ee0c-ea28-47db-8eb9-6b9dd548633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f2394c-d1aa-4edf-954e-a7f5f6d00f52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1EF45AB-6E40-4E92-943C-B30FD4F88F41}"/>
</file>

<file path=customXml/itemProps2.xml><?xml version="1.0" encoding="utf-8"?>
<ds:datastoreItem xmlns:ds="http://schemas.openxmlformats.org/officeDocument/2006/customXml" ds:itemID="{DEA10E77-3354-4641-BC90-2EE075C59894}"/>
</file>

<file path=customXml/itemProps3.xml><?xml version="1.0" encoding="utf-8"?>
<ds:datastoreItem xmlns:ds="http://schemas.openxmlformats.org/officeDocument/2006/customXml" ds:itemID="{CF665E3D-7D82-49F5-A505-CC579DDB9185}"/>
</file>

<file path=docProps/app.xml><?xml version="1.0" encoding="utf-8"?>
<Properties xmlns="http://schemas.openxmlformats.org/officeDocument/2006/extended-properties" xmlns:vt="http://schemas.openxmlformats.org/officeDocument/2006/docPropsVTypes">
  <TotalTime>14453</TotalTime>
  <Words>464</Words>
  <Application>Microsoft Office PowerPoint</Application>
  <PresentationFormat>Widescreen</PresentationFormat>
  <Paragraphs>78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Utilitarianism for Public Health Ethics:  The Basics</vt:lpstr>
      <vt:lpstr>Learning Objectives</vt:lpstr>
      <vt:lpstr>What is Utilitarianism?</vt:lpstr>
      <vt:lpstr>Principle of Utility</vt:lpstr>
      <vt:lpstr>What is happiness?</vt:lpstr>
      <vt:lpstr>What is happiness? (cont.)</vt:lpstr>
      <vt:lpstr>Applying the Principle of Utility</vt:lpstr>
      <vt:lpstr>Scenario</vt:lpstr>
      <vt:lpstr>Two Policy Options</vt:lpstr>
      <vt:lpstr>Evaluating Our Two Policy Options</vt:lpstr>
      <vt:lpstr>Which policy do we choose?</vt:lpstr>
      <vt:lpstr>Review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Utilitarianism for Public Health Ethics:  The Basics</dc:title>
  <dc:creator>Zachary Bachman</dc:creator>
  <cp:lastModifiedBy>Zachary Bachman</cp:lastModifiedBy>
  <cp:revision>50</cp:revision>
  <dcterms:created xsi:type="dcterms:W3CDTF">2024-07-07T17:18:46Z</dcterms:created>
  <dcterms:modified xsi:type="dcterms:W3CDTF">2024-07-26T17:56:29Z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0x010100677A2C8CB404A0459EF050BAE19411F8</vt:lpwstr>
  </property>
</Properties>
</file>